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同学们好。今天我们学习一个植物每天都在做、却看不见的过程：光合作用。看黑板最下面这一行空格：下课前，我们要一项一项把它写满。这节课结束时，你还要能解释菜农为什么要给大棚“加二氧化碳”。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别翻书。一棵小柳树几年后长成大树，重了几十倍。多出来的这些木头、树皮、根，是从哪儿来的？土？水？空气？阳光？请每人在本子上写一个答案，然后举手投票，我把票数写在每个圈下面。将近四百年前，就有人认真做实验研究过这个问题，我们一会儿就看他是怎么做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这节课有三个目标：说得出、讲得清、用得上。请看黑板最下面这一行，现在全是空格。这是光合作用的文字表达式。我们每认识一位科学家，就往里填一项；下课前，要把它写满。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世纪，比利时的海尔蒙特把200磅烘干的土装进盆里，种下一棵5磅重的柳树，之后5年只浇雨水。5年后柳树约169磅，多了约164磅；土再烘干一称，只少了约2盎司。他由此认为：柳树增加的重量来自水。水确实是原料之一，所以我们在板书上先填上“水”。但请想一想：只有水吗？这个问题我们先留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1771年8月17日，英国的普里斯特利把一枝薄荷放进一罐蜡烛已经烧灭的空气里；8月27日，另一支蜡烛在里面燃烧得很好。他还用小鼠检验：在小鼠呼吸过的“坏”空气里放进薄荷，过了八九天再放进小鼠，它活得很好；没有放植物的对照空气里，小鼠几乎马上就死了。后来人们知道，植物放出的就是氧气。可是别人重复这个实验，有时却不成功，为什么？1779年，荷兰的英格豪斯找到了答案：只有在阳光下，而且只有植物的绿色部分，才能更新空气；在黑暗中不行。板书上填上“氧气”，箭头上方填上“光能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在把板书写完整。二氧化碳和水是原料；光是条件，箭头上写“光能”；叶绿体是场所，写在箭头下面；产物是储存着能量的有机物（比如淀粉）和氧气。每一项下面写着是谁的工作把它写上了黑板。二氧化碳和叶绿体，是后来的科学家（包括我们第10页要说到的萨克斯）一步步证实的：叶绿体里的淀粉，来自叶片吸收的二氧化碳。这正好回答了海尔蒙特留下的问题。请把方框里的定义抄在笔记本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光合作用在哪里进行？我们把一片叶子放大，看到叶肉细胞；再放大，看到细胞里一个个绿色的小体，叫叶绿体。叶绿体里有叶绿素，能吸收光能。叶肉细胞里有大量叶绿体，所以叶片是绿色的；一般的根细胞没有叶绿体，就不能进行光合作用。板书上，“叶绿体”写在箭头下面，它就是场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看这片叶子：二氧化碳从空气中经气孔进来；水由根吸收，经叶柄里的导管运上来；阳光提供能量。叶绿体里做出的有机物，比如淀粉，经筛管运到茎、根、果实等各处；氧气经气孔放到空气中。看板书：左边两项是“进”，右边两项是“出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光合作用不是一成不变的。光照强一些，它就强一些，但光强到一定程度就不再明显增加；二氧化碳浓度也是这样；温度有一个最适宜的值，太热太冷都会减弱。大家看板书：光照和二氧化碳，正是表达式里的“条件”和“原料”。原料和条件够不够，决定了光合作用强不强。温度不在表达式里，但它影响光合作用进行的快慢。曲线只是示意趋势，没有具体数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在我们仿照萨克斯的思路，用课本上的方法来做。第一步暗处理：盆栽天竺葵在黑暗处放一昼夜，把叶片里原有的淀粉运走、耗尽，否则最后检测到的淀粉，分不清是原来就有的还是新做的。第二步，用黑纸片从上下两面遮住叶片一部分，再放到阳光下照几小时，遮光处和见光处形成对照，唯一的变量是光。第三步，摘下叶片、去掉纸片，放进酒精隔水加热，叶绿素溶进酒精，叶片变成黄白色。注意：酒精易燃，必须隔水加热！第四步用清水漂洗，滴加碘液，稍停片刻再冲掉。第五步观察：见光部分变蓝，遮光部分不变蓝。结论：光是制造有机物不可缺少的条件，淀粉是光合作用的产物。萨克斯还进一步证明：叶绿体里的这些淀粉，是叶片吸收空气中的二氧化碳做成的，这就是表达式里“二氧化碳”的来历，也回答了海尔蒙特留下的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菜农种大棚，其实就是在照着这行板书办事。补光、延长光照时间，是给足“光能”这个条件；增施二氧化碳，是给足原料；合理密植，让叶片既不互相遮挡、又能充分利用光。这三条都是“多制造”。夜里适当降温，可以减少植物对有机物的消耗，这是“少消耗”，它和下节课要学的呼吸作用有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一起看这一黑板。最上面一行是今天写满的板书。左边是发现史：四位科学家，一人补上一块拼图。中间是光合作用本身：原料、条件、场所、产物。右边是证据和用处：淀粉实验的五步，和大棚里的四个做法。现在回到上课开始的问题：小柳树多出来的“身体”从哪里来？主要来自它吸收的二氧化碳和水，靠光能在叶绿体里合成有机物。阳光只提供能量；土里只少了约2盎司。看看你开头的猜测，对了哪一半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给大家五分钟。第1题，我已经把板书擦掉了，请合上书把它补完整；第2题是选择题；第3题请用一两句话写原因。写完同桌互相看一看。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答案。第1题看板书，每一项都要写对，“光能”在箭头上、“叶绿体”在箭头下。第2题选B：暗处理是为了排除叶片里原有淀粉的干扰。第3题的关键词是“原料”：原料多了，光合作用增强，有机物多了，就增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后三件事：第一，把今天写满的这一行板书抄进笔记本，并默写一遍；第二，回到上课开始的问题，说一说海尔蒙特的结论对在哪里、漏掉了什么；第三，想一想实验里为什么要用黑纸片遮住叶片的一部分、为什么酒精要隔水加热。下节课，我们学习植物的另一种生命活动：呼吸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光合作用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eckkit-decor+vl.chalkboard:an eraser smudge on the board; nothing reads from it"/>
          <p:cNvSpPr/>
          <p:nvPr/>
        </p:nvSpPr>
        <p:spPr>
          <a:xfrm>
            <a:off x="6588941" y="872128"/>
            <a:ext cx="3636924" cy="800123"/>
          </a:xfrm>
          <a:prstGeom prst="ellipse">
            <a:avLst/>
          </a:prstGeom>
          <a:gradFill rotWithShape="1">
            <a:gsLst>
              <a:gs pos="0">
                <a:srgbClr val="F3F1EA">
                  <a:alpha val="6000"/>
                </a:srgbClr>
              </a:gs>
              <a:gs pos="34000">
                <a:srgbClr val="F3F1EA">
                  <a:alpha val="2700"/>
                </a:srgbClr>
              </a:gs>
              <a:gs pos="68000">
                <a:srgbClr val="F3F1EA">
                  <a:alpha val="0"/>
                </a:srgbClr>
              </a:gs>
              <a:gs pos="100000">
                <a:srgbClr val="F3F1E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eckkit-decor+vl.chalkboard:an eraser smudge on the board; nothing reads from it"/>
          <p:cNvSpPr/>
          <p:nvPr/>
        </p:nvSpPr>
        <p:spPr>
          <a:xfrm>
            <a:off x="2083872" y="5465457"/>
            <a:ext cx="3732864" cy="821230"/>
          </a:xfrm>
          <a:prstGeom prst="ellipse">
            <a:avLst/>
          </a:prstGeom>
          <a:gradFill rotWithShape="1">
            <a:gsLst>
              <a:gs pos="0">
                <a:srgbClr val="F3F1EA">
                  <a:alpha val="6000"/>
                </a:srgbClr>
              </a:gs>
              <a:gs pos="34000">
                <a:srgbClr val="F3F1EA">
                  <a:alpha val="2700"/>
                </a:srgbClr>
              </a:gs>
              <a:gs pos="68000">
                <a:srgbClr val="F3F1EA">
                  <a:alpha val="0"/>
                </a:srgbClr>
              </a:gs>
              <a:gs pos="100000">
                <a:srgbClr val="F3F1E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eckkit-decor+vl.chalkboard:an eraser smudge on the board; nothing reads from it"/>
          <p:cNvSpPr/>
          <p:nvPr/>
        </p:nvSpPr>
        <p:spPr>
          <a:xfrm>
            <a:off x="508745" y="503039"/>
            <a:ext cx="3979597" cy="875511"/>
          </a:xfrm>
          <a:prstGeom prst="ellipse">
            <a:avLst/>
          </a:prstGeom>
          <a:gradFill rotWithShape="1">
            <a:gsLst>
              <a:gs pos="0">
                <a:srgbClr val="F3F1EA">
                  <a:alpha val="6000"/>
                </a:srgbClr>
              </a:gs>
              <a:gs pos="34000">
                <a:srgbClr val="F3F1EA">
                  <a:alpha val="2700"/>
                </a:srgbClr>
              </a:gs>
              <a:gs pos="68000">
                <a:srgbClr val="F3F1EA">
                  <a:alpha val="0"/>
                </a:srgbClr>
              </a:gs>
              <a:gs pos="100000">
                <a:srgbClr val="F3F1E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+vl.chalkboard:a chalk stroke; the words it frames carry the meaning"/>
          <p:cNvSpPr/>
          <p:nvPr/>
        </p:nvSpPr>
        <p:spPr>
          <a:xfrm>
            <a:off x="819311" y="2106203"/>
            <a:ext cx="2269068" cy="49321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42" y="5604"/>
                </a:moveTo>
                <a:lnTo>
                  <a:pt x="98928" y="6755"/>
                </a:lnTo>
                <a:lnTo>
                  <a:pt x="100000" y="85116"/>
                </a:lnTo>
                <a:lnTo>
                  <a:pt x="0" y="100000"/>
                </a:lnTo>
                <a:lnTo>
                  <a:pt x="3823" y="0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+vl.chalkboard:a chalk stroke; the words it frames carry the meaning"/>
          <p:cNvSpPr/>
          <p:nvPr/>
        </p:nvSpPr>
        <p:spPr>
          <a:xfrm>
            <a:off x="832954" y="2117328"/>
            <a:ext cx="2255717" cy="48276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80" y="3085"/>
                </a:moveTo>
                <a:lnTo>
                  <a:pt x="99363" y="4017"/>
                </a:lnTo>
                <a:lnTo>
                  <a:pt x="100000" y="85042"/>
                </a:lnTo>
                <a:lnTo>
                  <a:pt x="0" y="100000"/>
                </a:lnTo>
                <a:lnTo>
                  <a:pt x="3497" y="0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+vl.chalkboard:a chalk stroke; the words it frames carry the meaning"/>
          <p:cNvSpPr/>
          <p:nvPr/>
        </p:nvSpPr>
        <p:spPr>
          <a:xfrm>
            <a:off x="978032" y="3789487"/>
            <a:ext cx="6708566" cy="6023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758"/>
                </a:moveTo>
                <a:lnTo>
                  <a:pt x="10052" y="74177"/>
                </a:lnTo>
                <a:lnTo>
                  <a:pt x="20029" y="93926"/>
                </a:lnTo>
                <a:lnTo>
                  <a:pt x="29792" y="9901"/>
                </a:lnTo>
                <a:lnTo>
                  <a:pt x="40086" y="13463"/>
                </a:lnTo>
                <a:lnTo>
                  <a:pt x="50068" y="62133"/>
                </a:lnTo>
                <a:lnTo>
                  <a:pt x="59922" y="52538"/>
                </a:lnTo>
                <a:lnTo>
                  <a:pt x="69941" y="0"/>
                </a:lnTo>
                <a:lnTo>
                  <a:pt x="79763" y="18052"/>
                </a:lnTo>
                <a:lnTo>
                  <a:pt x="89846" y="100000"/>
                </a:lnTo>
                <a:lnTo>
                  <a:pt x="100000" y="26815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deckkit-motif-quiet+decor+vl.chalkboard:a chalk stroke; the words it frames carry the meaning"/>
          <p:cNvSpPr/>
          <p:nvPr/>
        </p:nvSpPr>
        <p:spPr>
          <a:xfrm>
            <a:off x="981856" y="3779120"/>
            <a:ext cx="6695864" cy="6640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955" y="55935"/>
                </a:lnTo>
                <a:lnTo>
                  <a:pt x="19768" y="99122"/>
                </a:lnTo>
                <a:lnTo>
                  <a:pt x="29850" y="16326"/>
                </a:lnTo>
                <a:lnTo>
                  <a:pt x="40118" y="35207"/>
                </a:lnTo>
                <a:lnTo>
                  <a:pt x="49905" y="100000"/>
                </a:lnTo>
                <a:lnTo>
                  <a:pt x="60001" y="77516"/>
                </a:lnTo>
                <a:lnTo>
                  <a:pt x="69906" y="27741"/>
                </a:lnTo>
                <a:lnTo>
                  <a:pt x="80079" y="56764"/>
                </a:lnTo>
                <a:lnTo>
                  <a:pt x="90160" y="85907"/>
                </a:lnTo>
                <a:lnTo>
                  <a:pt x="100000" y="40143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decor+vl.chalkboard:a chalk stroke; the words it frames carry the meaning"/>
          <p:cNvSpPr/>
          <p:nvPr/>
        </p:nvSpPr>
        <p:spPr>
          <a:xfrm>
            <a:off x="1073213" y="3885826"/>
            <a:ext cx="6522772" cy="5951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4904"/>
                </a:moveTo>
                <a:lnTo>
                  <a:pt x="9896" y="39215"/>
                </a:lnTo>
                <a:lnTo>
                  <a:pt x="19733" y="97844"/>
                </a:lnTo>
                <a:lnTo>
                  <a:pt x="29890" y="79898"/>
                </a:lnTo>
                <a:lnTo>
                  <a:pt x="39857" y="24933"/>
                </a:lnTo>
                <a:lnTo>
                  <a:pt x="49823" y="18012"/>
                </a:lnTo>
                <a:lnTo>
                  <a:pt x="59977" y="54729"/>
                </a:lnTo>
                <a:lnTo>
                  <a:pt x="69912" y="100000"/>
                </a:lnTo>
                <a:lnTo>
                  <a:pt x="79795" y="63177"/>
                </a:lnTo>
                <a:lnTo>
                  <a:pt x="90001" y="0"/>
                </a:lnTo>
                <a:lnTo>
                  <a:pt x="100000" y="19463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decor+vl.chalkboard:a chalk stroke; the words it frames carry the meaning"/>
          <p:cNvSpPr/>
          <p:nvPr/>
        </p:nvSpPr>
        <p:spPr>
          <a:xfrm>
            <a:off x="1074331" y="3884023"/>
            <a:ext cx="6521701" cy="6682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749" y="55317"/>
                </a:lnTo>
                <a:lnTo>
                  <a:pt x="19989" y="82700"/>
                </a:lnTo>
                <a:lnTo>
                  <a:pt x="29751" y="55387"/>
                </a:lnTo>
                <a:lnTo>
                  <a:pt x="39935" y="9176"/>
                </a:lnTo>
                <a:lnTo>
                  <a:pt x="50043" y="11735"/>
                </a:lnTo>
                <a:lnTo>
                  <a:pt x="59791" y="59373"/>
                </a:lnTo>
                <a:lnTo>
                  <a:pt x="69846" y="100000"/>
                </a:lnTo>
                <a:lnTo>
                  <a:pt x="80032" y="57690"/>
                </a:lnTo>
                <a:lnTo>
                  <a:pt x="89945" y="16899"/>
                </a:lnTo>
                <a:lnTo>
                  <a:pt x="100000" y="29581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vl.chalkboard"/>
          <p:cNvSpPr txBox="1"/>
          <p:nvPr/>
        </p:nvSpPr>
        <p:spPr>
          <a:xfrm>
            <a:off x="975335" y="2184501"/>
            <a:ext cx="10241023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F2A9B8"/>
                </a:solidFill>
                <a:latin typeface="Chalkboard SE"/>
                <a:ea typeface="Hiragino Sans GB"/>
              </a:rPr>
              <a:t>初中生物学 · 新授课</a:t>
            </a:r>
          </a:p>
        </p:txBody>
      </p:sp>
      <p:sp>
        <p:nvSpPr>
          <p:cNvPr id="17" name="deckkit-vl.chalkboard"/>
          <p:cNvSpPr txBox="1"/>
          <p:nvPr/>
        </p:nvSpPr>
        <p:spPr>
          <a:xfrm>
            <a:off x="975335" y="2695346"/>
            <a:ext cx="10241023" cy="1044854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5800" b="1" i="0">
                <a:solidFill>
                  <a:srgbClr val="F3F1EA"/>
                </a:solidFill>
                <a:latin typeface="Chalkboard SE"/>
                <a:ea typeface="Hiragino Sans GB"/>
              </a:rPr>
              <a:t>光合作用</a:t>
            </a:r>
          </a:p>
        </p:txBody>
      </p:sp>
      <p:sp>
        <p:nvSpPr>
          <p:cNvPr id="18" name="deckkit-vl.chalkboard"/>
          <p:cNvSpPr txBox="1"/>
          <p:nvPr/>
        </p:nvSpPr>
        <p:spPr>
          <a:xfrm>
            <a:off x="975335" y="4105960"/>
            <a:ext cx="10241023" cy="43037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2200" b="0" i="0">
                <a:solidFill>
                  <a:srgbClr val="C9D3C9"/>
                </a:solidFill>
                <a:latin typeface="Chalkboard SE"/>
                <a:ea typeface="Hiragino Sans GB"/>
              </a:rPr>
              <a:t>一片绿叶，怎样借着阳光，把二氧化碳和水变成养料</a:t>
            </a:r>
          </a:p>
        </p:txBody>
      </p:sp>
      <p:sp>
        <p:nvSpPr>
          <p:cNvPr id="20" name="deckkit-motif-quiet+decor:a chalk stroke; the words it frames carry the meaning"/>
          <p:cNvSpPr/>
          <p:nvPr/>
        </p:nvSpPr>
        <p:spPr>
          <a:xfrm>
            <a:off x="8542287" y="2074847"/>
            <a:ext cx="2649580" cy="124233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0453"/>
                </a:moveTo>
                <a:lnTo>
                  <a:pt x="2891" y="42200"/>
                </a:lnTo>
                <a:lnTo>
                  <a:pt x="5046" y="37461"/>
                </a:lnTo>
                <a:lnTo>
                  <a:pt x="8039" y="32420"/>
                </a:lnTo>
                <a:lnTo>
                  <a:pt x="10290" y="27867"/>
                </a:lnTo>
                <a:lnTo>
                  <a:pt x="12376" y="24413"/>
                </a:lnTo>
                <a:lnTo>
                  <a:pt x="15361" y="20508"/>
                </a:lnTo>
                <a:lnTo>
                  <a:pt x="18035" y="17711"/>
                </a:lnTo>
                <a:lnTo>
                  <a:pt x="20073" y="14562"/>
                </a:lnTo>
                <a:lnTo>
                  <a:pt x="23208" y="13237"/>
                </a:lnTo>
                <a:lnTo>
                  <a:pt x="25609" y="10718"/>
                </a:lnTo>
                <a:lnTo>
                  <a:pt x="27414" y="8155"/>
                </a:lnTo>
                <a:lnTo>
                  <a:pt x="30300" y="5968"/>
                </a:lnTo>
                <a:lnTo>
                  <a:pt x="33179" y="4845"/>
                </a:lnTo>
                <a:lnTo>
                  <a:pt x="35020" y="4310"/>
                </a:lnTo>
                <a:lnTo>
                  <a:pt x="37498" y="3416"/>
                </a:lnTo>
                <a:lnTo>
                  <a:pt x="40272" y="1902"/>
                </a:lnTo>
                <a:lnTo>
                  <a:pt x="42682" y="1169"/>
                </a:lnTo>
                <a:lnTo>
                  <a:pt x="45055" y="0"/>
                </a:lnTo>
                <a:lnTo>
                  <a:pt x="48120" y="204"/>
                </a:lnTo>
                <a:lnTo>
                  <a:pt x="50551" y="243"/>
                </a:lnTo>
                <a:lnTo>
                  <a:pt x="53209" y="1767"/>
                </a:lnTo>
                <a:lnTo>
                  <a:pt x="55534" y="2075"/>
                </a:lnTo>
                <a:lnTo>
                  <a:pt x="57892" y="2778"/>
                </a:lnTo>
                <a:lnTo>
                  <a:pt x="60014" y="3310"/>
                </a:lnTo>
                <a:lnTo>
                  <a:pt x="63100" y="4018"/>
                </a:lnTo>
                <a:lnTo>
                  <a:pt x="65681" y="6636"/>
                </a:lnTo>
                <a:lnTo>
                  <a:pt x="67758" y="7325"/>
                </a:lnTo>
                <a:lnTo>
                  <a:pt x="70295" y="9176"/>
                </a:lnTo>
                <a:lnTo>
                  <a:pt x="73247" y="11190"/>
                </a:lnTo>
                <a:lnTo>
                  <a:pt x="74947" y="12881"/>
                </a:lnTo>
                <a:lnTo>
                  <a:pt x="78022" y="16871"/>
                </a:lnTo>
                <a:lnTo>
                  <a:pt x="80340" y="18580"/>
                </a:lnTo>
                <a:lnTo>
                  <a:pt x="82887" y="21820"/>
                </a:lnTo>
                <a:lnTo>
                  <a:pt x="85117" y="24560"/>
                </a:lnTo>
                <a:lnTo>
                  <a:pt x="87896" y="27779"/>
                </a:lnTo>
                <a:lnTo>
                  <a:pt x="90087" y="30404"/>
                </a:lnTo>
                <a:lnTo>
                  <a:pt x="92728" y="35438"/>
                </a:lnTo>
                <a:lnTo>
                  <a:pt x="95229" y="38908"/>
                </a:lnTo>
                <a:lnTo>
                  <a:pt x="97698" y="42663"/>
                </a:lnTo>
                <a:lnTo>
                  <a:pt x="100000" y="50672"/>
                </a:lnTo>
                <a:lnTo>
                  <a:pt x="98087" y="56651"/>
                </a:lnTo>
                <a:lnTo>
                  <a:pt x="95508" y="61811"/>
                </a:lnTo>
                <a:lnTo>
                  <a:pt x="93184" y="66363"/>
                </a:lnTo>
                <a:lnTo>
                  <a:pt x="90275" y="70113"/>
                </a:lnTo>
                <a:lnTo>
                  <a:pt x="88232" y="72834"/>
                </a:lnTo>
                <a:lnTo>
                  <a:pt x="85665" y="75853"/>
                </a:lnTo>
                <a:lnTo>
                  <a:pt x="82742" y="78408"/>
                </a:lnTo>
                <a:lnTo>
                  <a:pt x="80655" y="81045"/>
                </a:lnTo>
                <a:lnTo>
                  <a:pt x="77485" y="84775"/>
                </a:lnTo>
                <a:lnTo>
                  <a:pt x="75566" y="86607"/>
                </a:lnTo>
                <a:lnTo>
                  <a:pt x="73116" y="88055"/>
                </a:lnTo>
                <a:lnTo>
                  <a:pt x="70135" y="90488"/>
                </a:lnTo>
                <a:lnTo>
                  <a:pt x="67766" y="92091"/>
                </a:lnTo>
                <a:lnTo>
                  <a:pt x="64974" y="93999"/>
                </a:lnTo>
                <a:lnTo>
                  <a:pt x="63160" y="96544"/>
                </a:lnTo>
                <a:lnTo>
                  <a:pt x="60530" y="96847"/>
                </a:lnTo>
                <a:lnTo>
                  <a:pt x="57620" y="98675"/>
                </a:lnTo>
                <a:lnTo>
                  <a:pt x="55344" y="99029"/>
                </a:lnTo>
                <a:lnTo>
                  <a:pt x="52430" y="98656"/>
                </a:lnTo>
                <a:lnTo>
                  <a:pt x="50599" y="100000"/>
                </a:lnTo>
                <a:lnTo>
                  <a:pt x="48133" y="99743"/>
                </a:lnTo>
                <a:lnTo>
                  <a:pt x="45253" y="99562"/>
                </a:lnTo>
                <a:lnTo>
                  <a:pt x="43102" y="98701"/>
                </a:lnTo>
                <a:lnTo>
                  <a:pt x="40339" y="98030"/>
                </a:lnTo>
                <a:lnTo>
                  <a:pt x="38031" y="96710"/>
                </a:lnTo>
                <a:lnTo>
                  <a:pt x="35460" y="97289"/>
                </a:lnTo>
                <a:lnTo>
                  <a:pt x="32410" y="95324"/>
                </a:lnTo>
                <a:lnTo>
                  <a:pt x="30421" y="94211"/>
                </a:lnTo>
                <a:lnTo>
                  <a:pt x="27870" y="91350"/>
                </a:lnTo>
                <a:lnTo>
                  <a:pt x="25220" y="90534"/>
                </a:lnTo>
                <a:lnTo>
                  <a:pt x="23132" y="86773"/>
                </a:lnTo>
                <a:lnTo>
                  <a:pt x="19958" y="84148"/>
                </a:lnTo>
                <a:lnTo>
                  <a:pt x="17399" y="81958"/>
                </a:lnTo>
                <a:lnTo>
                  <a:pt x="14992" y="79617"/>
                </a:lnTo>
                <a:lnTo>
                  <a:pt x="12916" y="74935"/>
                </a:lnTo>
                <a:lnTo>
                  <a:pt x="10318" y="71593"/>
                </a:lnTo>
                <a:lnTo>
                  <a:pt x="7779" y="67343"/>
                </a:lnTo>
                <a:lnTo>
                  <a:pt x="5005" y="62734"/>
                </a:lnTo>
                <a:lnTo>
                  <a:pt x="2678" y="58370"/>
                </a:lnTo>
                <a:lnTo>
                  <a:pt x="319" y="49316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decor:a chalk stroke; the words it frames carry the meaning"/>
          <p:cNvSpPr/>
          <p:nvPr/>
        </p:nvSpPr>
        <p:spPr>
          <a:xfrm>
            <a:off x="8552279" y="2075702"/>
            <a:ext cx="2659856" cy="124180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75" y="50731"/>
                </a:moveTo>
                <a:lnTo>
                  <a:pt x="2619" y="42700"/>
                </a:lnTo>
                <a:lnTo>
                  <a:pt x="4479" y="36827"/>
                </a:lnTo>
                <a:lnTo>
                  <a:pt x="7018" y="32809"/>
                </a:lnTo>
                <a:lnTo>
                  <a:pt x="9602" y="28650"/>
                </a:lnTo>
                <a:lnTo>
                  <a:pt x="12159" y="24930"/>
                </a:lnTo>
                <a:lnTo>
                  <a:pt x="14701" y="20399"/>
                </a:lnTo>
                <a:lnTo>
                  <a:pt x="17256" y="17786"/>
                </a:lnTo>
                <a:lnTo>
                  <a:pt x="20171" y="14946"/>
                </a:lnTo>
                <a:lnTo>
                  <a:pt x="22335" y="12840"/>
                </a:lnTo>
                <a:lnTo>
                  <a:pt x="25194" y="9739"/>
                </a:lnTo>
                <a:lnTo>
                  <a:pt x="27401" y="8407"/>
                </a:lnTo>
                <a:lnTo>
                  <a:pt x="30003" y="7406"/>
                </a:lnTo>
                <a:lnTo>
                  <a:pt x="32145" y="5363"/>
                </a:lnTo>
                <a:lnTo>
                  <a:pt x="34815" y="3789"/>
                </a:lnTo>
                <a:lnTo>
                  <a:pt x="36927" y="3149"/>
                </a:lnTo>
                <a:lnTo>
                  <a:pt x="40172" y="1486"/>
                </a:lnTo>
                <a:lnTo>
                  <a:pt x="42121" y="2000"/>
                </a:lnTo>
                <a:lnTo>
                  <a:pt x="44440" y="0"/>
                </a:lnTo>
                <a:lnTo>
                  <a:pt x="46904" y="1159"/>
                </a:lnTo>
                <a:lnTo>
                  <a:pt x="49963" y="597"/>
                </a:lnTo>
                <a:lnTo>
                  <a:pt x="52341" y="154"/>
                </a:lnTo>
                <a:lnTo>
                  <a:pt x="54853" y="1441"/>
                </a:lnTo>
                <a:lnTo>
                  <a:pt x="57240" y="2109"/>
                </a:lnTo>
                <a:lnTo>
                  <a:pt x="59637" y="2799"/>
                </a:lnTo>
                <a:lnTo>
                  <a:pt x="61838" y="4362"/>
                </a:lnTo>
                <a:lnTo>
                  <a:pt x="64494" y="6246"/>
                </a:lnTo>
                <a:lnTo>
                  <a:pt x="67457" y="7893"/>
                </a:lnTo>
                <a:lnTo>
                  <a:pt x="69651" y="8847"/>
                </a:lnTo>
                <a:lnTo>
                  <a:pt x="72086" y="11303"/>
                </a:lnTo>
                <a:lnTo>
                  <a:pt x="74781" y="14354"/>
                </a:lnTo>
                <a:lnTo>
                  <a:pt x="76823" y="15903"/>
                </a:lnTo>
                <a:lnTo>
                  <a:pt x="79651" y="18917"/>
                </a:lnTo>
                <a:lnTo>
                  <a:pt x="82472" y="21816"/>
                </a:lnTo>
                <a:lnTo>
                  <a:pt x="84747" y="24766"/>
                </a:lnTo>
                <a:lnTo>
                  <a:pt x="87273" y="28139"/>
                </a:lnTo>
                <a:lnTo>
                  <a:pt x="89791" y="31254"/>
                </a:lnTo>
                <a:lnTo>
                  <a:pt x="91909" y="35365"/>
                </a:lnTo>
                <a:lnTo>
                  <a:pt x="94517" y="38886"/>
                </a:lnTo>
                <a:lnTo>
                  <a:pt x="97372" y="44133"/>
                </a:lnTo>
                <a:lnTo>
                  <a:pt x="100000" y="49198"/>
                </a:lnTo>
                <a:lnTo>
                  <a:pt x="96949" y="56494"/>
                </a:lnTo>
                <a:lnTo>
                  <a:pt x="94522" y="60830"/>
                </a:lnTo>
                <a:lnTo>
                  <a:pt x="92163" y="64769"/>
                </a:lnTo>
                <a:lnTo>
                  <a:pt x="89464" y="69993"/>
                </a:lnTo>
                <a:lnTo>
                  <a:pt x="87334" y="72569"/>
                </a:lnTo>
                <a:lnTo>
                  <a:pt x="84319" y="76638"/>
                </a:lnTo>
                <a:lnTo>
                  <a:pt x="82318" y="78299"/>
                </a:lnTo>
                <a:lnTo>
                  <a:pt x="79521" y="81857"/>
                </a:lnTo>
                <a:lnTo>
                  <a:pt x="77315" y="83779"/>
                </a:lnTo>
                <a:lnTo>
                  <a:pt x="75045" y="86290"/>
                </a:lnTo>
                <a:lnTo>
                  <a:pt x="71977" y="89424"/>
                </a:lnTo>
                <a:lnTo>
                  <a:pt x="69402" y="91148"/>
                </a:lnTo>
                <a:lnTo>
                  <a:pt x="66948" y="92816"/>
                </a:lnTo>
                <a:lnTo>
                  <a:pt x="64519" y="94042"/>
                </a:lnTo>
                <a:lnTo>
                  <a:pt x="62574" y="95603"/>
                </a:lnTo>
                <a:lnTo>
                  <a:pt x="59666" y="97063"/>
                </a:lnTo>
                <a:lnTo>
                  <a:pt x="57045" y="97261"/>
                </a:lnTo>
                <a:lnTo>
                  <a:pt x="54638" y="98196"/>
                </a:lnTo>
                <a:lnTo>
                  <a:pt x="51984" y="99952"/>
                </a:lnTo>
                <a:lnTo>
                  <a:pt x="49364" y="100000"/>
                </a:lnTo>
                <a:lnTo>
                  <a:pt x="47615" y="99898"/>
                </a:lnTo>
                <a:lnTo>
                  <a:pt x="44367" y="99394"/>
                </a:lnTo>
                <a:lnTo>
                  <a:pt x="41891" y="99203"/>
                </a:lnTo>
                <a:lnTo>
                  <a:pt x="39944" y="97940"/>
                </a:lnTo>
                <a:lnTo>
                  <a:pt x="36880" y="97626"/>
                </a:lnTo>
                <a:lnTo>
                  <a:pt x="34460" y="96121"/>
                </a:lnTo>
                <a:lnTo>
                  <a:pt x="32264" y="95827"/>
                </a:lnTo>
                <a:lnTo>
                  <a:pt x="29702" y="92915"/>
                </a:lnTo>
                <a:lnTo>
                  <a:pt x="27558" y="92318"/>
                </a:lnTo>
                <a:lnTo>
                  <a:pt x="24849" y="88895"/>
                </a:lnTo>
                <a:lnTo>
                  <a:pt x="22074" y="87217"/>
                </a:lnTo>
                <a:lnTo>
                  <a:pt x="19883" y="84347"/>
                </a:lnTo>
                <a:lnTo>
                  <a:pt x="17597" y="82624"/>
                </a:lnTo>
                <a:lnTo>
                  <a:pt x="15206" y="79610"/>
                </a:lnTo>
                <a:lnTo>
                  <a:pt x="11965" y="75703"/>
                </a:lnTo>
                <a:lnTo>
                  <a:pt x="9524" y="72571"/>
                </a:lnTo>
                <a:lnTo>
                  <a:pt x="7582" y="68256"/>
                </a:lnTo>
                <a:lnTo>
                  <a:pt x="4628" y="62472"/>
                </a:lnTo>
                <a:lnTo>
                  <a:pt x="2653" y="58143"/>
                </a:lnTo>
                <a:lnTo>
                  <a:pt x="0" y="50019"/>
                </a:lnTo>
              </a:path>
            </a:pathLst>
          </a:custGeom>
          <a:noFill/>
          <a:ln w="18288" cap="rnd">
            <a:solidFill>
              <a:srgbClr val="B6E38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8559695" y="2689587"/>
            <a:ext cx="2551696" cy="1883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032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quiet+decor:a chalk stroke; the words it frames carry the meaning"/>
          <p:cNvSpPr/>
          <p:nvPr/>
        </p:nvSpPr>
        <p:spPr>
          <a:xfrm>
            <a:off x="9122323" y="2267915"/>
            <a:ext cx="273527" cy="42105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quiet+decor:a chalk stroke; the words it frames carry the meaning"/>
          <p:cNvSpPr/>
          <p:nvPr/>
        </p:nvSpPr>
        <p:spPr>
          <a:xfrm>
            <a:off x="9123753" y="2691195"/>
            <a:ext cx="270129" cy="4486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9664922" y="2216538"/>
            <a:ext cx="270589" cy="48384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9664014" y="2699361"/>
            <a:ext cx="272075" cy="48292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decor:a chalk stroke; the words it frames carry the meaning"/>
          <p:cNvSpPr/>
          <p:nvPr/>
        </p:nvSpPr>
        <p:spPr>
          <a:xfrm>
            <a:off x="10194799" y="2326159"/>
            <a:ext cx="269534" cy="37681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+decor:a chalk stroke; the words it frames carry the meaning"/>
          <p:cNvSpPr/>
          <p:nvPr/>
        </p:nvSpPr>
        <p:spPr>
          <a:xfrm>
            <a:off x="10189971" y="2708084"/>
            <a:ext cx="279013" cy="37790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+decor:a chalk stroke; the words it frames carry the meaning"/>
          <p:cNvSpPr/>
          <p:nvPr/>
        </p:nvSpPr>
        <p:spPr>
          <a:xfrm>
            <a:off x="10675042" y="2519599"/>
            <a:ext cx="263767" cy="16891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quiet+decor:a chalk stroke; the words it frames carry the meaning"/>
          <p:cNvSpPr/>
          <p:nvPr/>
        </p:nvSpPr>
        <p:spPr>
          <a:xfrm>
            <a:off x="10674108" y="2695922"/>
            <a:ext cx="267037" cy="17742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deckkit-motif-quiet+decor:a chalk stroke; the words it frames carry the meaning"/>
          <p:cNvSpPr/>
          <p:nvPr/>
        </p:nvSpPr>
        <p:spPr>
          <a:xfrm>
            <a:off x="8224009" y="2697528"/>
            <a:ext cx="320001" cy="51083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32" name="Picture 31" descr="太阳" title="太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58368"/>
            <a:ext cx="777240" cy="777240"/>
          </a:xfrm>
          <a:prstGeom prst="rect">
            <a:avLst/>
          </a:prstGeom>
        </p:spPr>
      </p:pic>
      <p:sp>
        <p:nvSpPr>
          <p:cNvPr id="33" name="deckkit-motif-quiet+decor:a chalk stroke; the words it frames carry the meaning"/>
          <p:cNvSpPr/>
          <p:nvPr/>
        </p:nvSpPr>
        <p:spPr>
          <a:xfrm>
            <a:off x="10230825" y="1473435"/>
            <a:ext cx="404558" cy="62233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10244603" y="1473001"/>
            <a:ext cx="373795" cy="60844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16764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10249892" y="1948419"/>
            <a:ext cx="124342" cy="12727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530" y="0"/>
                </a:moveTo>
                <a:lnTo>
                  <a:pt x="0" y="100000"/>
                </a:lnTo>
                <a:lnTo>
                  <a:pt x="100000" y="54578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38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+decor:a chalk stroke; the words it frames carry the meaning"/>
          <p:cNvSpPr/>
          <p:nvPr/>
        </p:nvSpPr>
        <p:spPr>
          <a:xfrm>
            <a:off x="2619440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deckkit-motif-quiet+decor:a chalk stroke; the words it frames carry the meaning"/>
          <p:cNvSpPr/>
          <p:nvPr/>
        </p:nvSpPr>
        <p:spPr>
          <a:xfrm>
            <a:off x="2898798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+decor:a chalk stroke; the words it frames carry the meaning"/>
          <p:cNvSpPr/>
          <p:nvPr/>
        </p:nvSpPr>
        <p:spPr>
          <a:xfrm>
            <a:off x="3186688" y="5814540"/>
            <a:ext cx="2100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decor:a chalk stroke; the words it frames carry the meaning"/>
          <p:cNvSpPr/>
          <p:nvPr/>
        </p:nvSpPr>
        <p:spPr>
          <a:xfrm>
            <a:off x="3469829" y="5804002"/>
            <a:ext cx="1994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451455" y="5440680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46" name="deckkit-motif-quiet+decor:a chalk stroke; the words it frames carry the meaning"/>
          <p:cNvSpPr/>
          <p:nvPr/>
        </p:nvSpPr>
        <p:spPr>
          <a:xfrm>
            <a:off x="4309048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motif-quiet+decor:a chalk stroke; the words it frames carry the meaning"/>
          <p:cNvSpPr/>
          <p:nvPr/>
        </p:nvSpPr>
        <p:spPr>
          <a:xfrm>
            <a:off x="4588406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280763" y="5440680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5319313" y="5449940"/>
            <a:ext cx="1626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quiet+decor:a chalk stroke; the words it frames carry the meaning"/>
          <p:cNvSpPr/>
          <p:nvPr/>
        </p:nvSpPr>
        <p:spPr>
          <a:xfrm>
            <a:off x="5545781" y="5463818"/>
            <a:ext cx="1532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852771" y="5185918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5246161" y="6052530"/>
            <a:ext cx="23577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5545781" y="6066408"/>
            <a:ext cx="2263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852771" y="5788507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58" name="deckkit-motif-quiet+decor:a chalk stroke; the words it frames carry the meaning"/>
          <p:cNvSpPr/>
          <p:nvPr/>
        </p:nvSpPr>
        <p:spPr>
          <a:xfrm>
            <a:off x="6363908" y="5810204"/>
            <a:ext cx="1837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quiet+decor:a chalk stroke; the words it frames carry the meaning"/>
          <p:cNvSpPr/>
          <p:nvPr/>
        </p:nvSpPr>
        <p:spPr>
          <a:xfrm>
            <a:off x="6617866" y="5800525"/>
            <a:ext cx="1843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deckkit-motif-quiet+decor:a chalk stroke; the words it frames carry the meaning"/>
          <p:cNvSpPr/>
          <p:nvPr/>
        </p:nvSpPr>
        <p:spPr>
          <a:xfrm>
            <a:off x="6880356" y="5814540"/>
            <a:ext cx="1846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motif-quiet+decor:a chalk stroke; the words it frames carry the meaning"/>
          <p:cNvSpPr/>
          <p:nvPr/>
        </p:nvSpPr>
        <p:spPr>
          <a:xfrm>
            <a:off x="7138097" y="5804002"/>
            <a:ext cx="1740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deckkit-motif-quiet+decor:a chalk stroke; the words it frames carry the meaning"/>
          <p:cNvSpPr/>
          <p:nvPr/>
        </p:nvSpPr>
        <p:spPr>
          <a:xfrm>
            <a:off x="7381793" y="5799850"/>
            <a:ext cx="1880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deckkit-motif-quiet+decor:a chalk stroke; the words it frames carry the meaning"/>
          <p:cNvSpPr/>
          <p:nvPr/>
        </p:nvSpPr>
        <p:spPr>
          <a:xfrm>
            <a:off x="7633661" y="5813728"/>
            <a:ext cx="1786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quiet+decor:a chalk stroke; the words it frames carry the meaning"/>
          <p:cNvSpPr/>
          <p:nvPr/>
        </p:nvSpPr>
        <p:spPr>
          <a:xfrm>
            <a:off x="7892847" y="5806453"/>
            <a:ext cx="173727" cy="108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quiet+decor:a chalk stroke; the words it frames carry the meaning"/>
          <p:cNvSpPr/>
          <p:nvPr/>
        </p:nvSpPr>
        <p:spPr>
          <a:xfrm>
            <a:off x="8149226" y="5802784"/>
            <a:ext cx="18099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347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quiet+decor:a chalk stroke; the words it frames carry the meaning"/>
          <p:cNvSpPr/>
          <p:nvPr/>
        </p:nvSpPr>
        <p:spPr>
          <a:xfrm>
            <a:off x="8400614" y="5808480"/>
            <a:ext cx="19120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258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quiet+decor:a chalk stroke; the words it frames carry the meaning"/>
          <p:cNvSpPr/>
          <p:nvPr/>
        </p:nvSpPr>
        <p:spPr>
          <a:xfrm>
            <a:off x="8655101" y="5801390"/>
            <a:ext cx="185058" cy="112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deckkit-motif-quiet+decor:a chalk stroke; the words it frames carry the meaning"/>
          <p:cNvSpPr/>
          <p:nvPr/>
        </p:nvSpPr>
        <p:spPr>
          <a:xfrm>
            <a:off x="8904370" y="5813299"/>
            <a:ext cx="19017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937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195923" y="5440680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71" name="deckkit-motif-quiet+decor:a chalk stroke; the words it frames carry the meaning"/>
          <p:cNvSpPr/>
          <p:nvPr/>
        </p:nvSpPr>
        <p:spPr>
          <a:xfrm>
            <a:off x="9885375" y="5800123"/>
            <a:ext cx="186508" cy="189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deckkit-motif-quiet+decor:a chalk stroke; the words it frames carry the meaning"/>
          <p:cNvSpPr/>
          <p:nvPr/>
        </p:nvSpPr>
        <p:spPr>
          <a:xfrm>
            <a:off x="10149016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9701631" y="5440680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705294" y="4700016"/>
            <a:ext cx="475488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A9B8"/>
                </a:solidFill>
                <a:latin typeface="Chalkboard SE"/>
                <a:ea typeface="Hiragino Sans GB"/>
              </a:rPr>
              <a:t>今天，我们把这一行写满 ↓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一棵小柳树长成大树，多出来的“身体”从哪里来？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导入 · 猜一猜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914400"/>
            <a:ext cx="10728655" cy="1463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4000" b="1" i="0">
                <a:solidFill>
                  <a:srgbClr val="F3F1EA"/>
                </a:solidFill>
                <a:latin typeface="Chalkboard SE"/>
                <a:ea typeface="Hiragino Sans GB"/>
              </a:rPr>
              <a:t>一棵小柳树长成大树，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4000" b="1" i="0">
                <a:solidFill>
                  <a:srgbClr val="F3F1EA"/>
                </a:solidFill>
                <a:latin typeface="Chalkboard SE"/>
                <a:ea typeface="Hiragino Sans GB"/>
              </a:rPr>
              <a:t>多出来的“身体”从哪里来？</a:t>
            </a:r>
          </a:p>
        </p:txBody>
      </p:sp>
      <p:sp>
        <p:nvSpPr>
          <p:cNvPr id="10" name="deckkit-motif-quiet+overlap+decor:a chalk frame drawn round its own words; the box encloses the text by design"/>
          <p:cNvSpPr/>
          <p:nvPr/>
        </p:nvSpPr>
        <p:spPr>
          <a:xfrm>
            <a:off x="2572578" y="763714"/>
            <a:ext cx="7042285" cy="180301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36" y="2955"/>
                </a:moveTo>
                <a:lnTo>
                  <a:pt x="100000" y="0"/>
                </a:lnTo>
                <a:lnTo>
                  <a:pt x="99346" y="99489"/>
                </a:lnTo>
                <a:lnTo>
                  <a:pt x="0" y="100000"/>
                </a:lnTo>
                <a:lnTo>
                  <a:pt x="650" y="1071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overlap+decor:a chalk frame drawn round its own words; the box encloses the text by design"/>
          <p:cNvSpPr/>
          <p:nvPr/>
        </p:nvSpPr>
        <p:spPr>
          <a:xfrm>
            <a:off x="2566493" y="767058"/>
            <a:ext cx="7053742" cy="179514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60" y="2758"/>
                </a:moveTo>
                <a:lnTo>
                  <a:pt x="100000" y="0"/>
                </a:lnTo>
                <a:lnTo>
                  <a:pt x="99438" y="99762"/>
                </a:lnTo>
                <a:lnTo>
                  <a:pt x="0" y="100000"/>
                </a:lnTo>
                <a:lnTo>
                  <a:pt x="869" y="2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overlap+decor:a chalk ring drawn round the word or number it circles, as a teacher circles on the board"/>
          <p:cNvSpPr/>
          <p:nvPr/>
        </p:nvSpPr>
        <p:spPr>
          <a:xfrm>
            <a:off x="738971" y="2886058"/>
            <a:ext cx="2164319" cy="151723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462" y="12018"/>
                </a:moveTo>
                <a:lnTo>
                  <a:pt x="21446" y="9908"/>
                </a:lnTo>
                <a:lnTo>
                  <a:pt x="23841" y="9232"/>
                </a:lnTo>
                <a:lnTo>
                  <a:pt x="24491" y="7578"/>
                </a:lnTo>
                <a:lnTo>
                  <a:pt x="26798" y="6559"/>
                </a:lnTo>
                <a:lnTo>
                  <a:pt x="27536" y="6125"/>
                </a:lnTo>
                <a:lnTo>
                  <a:pt x="29297" y="4738"/>
                </a:lnTo>
                <a:lnTo>
                  <a:pt x="31511" y="3550"/>
                </a:lnTo>
                <a:lnTo>
                  <a:pt x="33632" y="2317"/>
                </a:lnTo>
                <a:lnTo>
                  <a:pt x="35096" y="1522"/>
                </a:lnTo>
                <a:lnTo>
                  <a:pt x="37332" y="988"/>
                </a:lnTo>
                <a:lnTo>
                  <a:pt x="38780" y="1533"/>
                </a:lnTo>
                <a:lnTo>
                  <a:pt x="41089" y="151"/>
                </a:lnTo>
                <a:lnTo>
                  <a:pt x="43032" y="1036"/>
                </a:lnTo>
                <a:lnTo>
                  <a:pt x="44418" y="838"/>
                </a:lnTo>
                <a:lnTo>
                  <a:pt x="46281" y="0"/>
                </a:lnTo>
                <a:lnTo>
                  <a:pt x="48159" y="353"/>
                </a:lnTo>
                <a:lnTo>
                  <a:pt x="50762" y="784"/>
                </a:lnTo>
                <a:lnTo>
                  <a:pt x="52839" y="1686"/>
                </a:lnTo>
                <a:lnTo>
                  <a:pt x="53945" y="1349"/>
                </a:lnTo>
                <a:lnTo>
                  <a:pt x="55675" y="1939"/>
                </a:lnTo>
                <a:lnTo>
                  <a:pt x="58090" y="2349"/>
                </a:lnTo>
                <a:lnTo>
                  <a:pt x="59413" y="2823"/>
                </a:lnTo>
                <a:lnTo>
                  <a:pt x="61277" y="3621"/>
                </a:lnTo>
                <a:lnTo>
                  <a:pt x="63462" y="3047"/>
                </a:lnTo>
                <a:lnTo>
                  <a:pt x="65808" y="4805"/>
                </a:lnTo>
                <a:lnTo>
                  <a:pt x="66963" y="5366"/>
                </a:lnTo>
                <a:lnTo>
                  <a:pt x="68710" y="5432"/>
                </a:lnTo>
                <a:lnTo>
                  <a:pt x="70775" y="6509"/>
                </a:lnTo>
                <a:lnTo>
                  <a:pt x="72008" y="6201"/>
                </a:lnTo>
                <a:lnTo>
                  <a:pt x="73792" y="7572"/>
                </a:lnTo>
                <a:lnTo>
                  <a:pt x="76104" y="9020"/>
                </a:lnTo>
                <a:lnTo>
                  <a:pt x="77002" y="10089"/>
                </a:lnTo>
                <a:lnTo>
                  <a:pt x="78613" y="10202"/>
                </a:lnTo>
                <a:lnTo>
                  <a:pt x="80361" y="12728"/>
                </a:lnTo>
                <a:lnTo>
                  <a:pt x="82169" y="13371"/>
                </a:lnTo>
                <a:lnTo>
                  <a:pt x="83354" y="14410"/>
                </a:lnTo>
                <a:lnTo>
                  <a:pt x="83921" y="16975"/>
                </a:lnTo>
                <a:lnTo>
                  <a:pt x="85580" y="17348"/>
                </a:lnTo>
                <a:lnTo>
                  <a:pt x="86315" y="19764"/>
                </a:lnTo>
                <a:lnTo>
                  <a:pt x="87046" y="20490"/>
                </a:lnTo>
                <a:lnTo>
                  <a:pt x="88772" y="22153"/>
                </a:lnTo>
                <a:lnTo>
                  <a:pt x="89315" y="24035"/>
                </a:lnTo>
                <a:lnTo>
                  <a:pt x="90281" y="25466"/>
                </a:lnTo>
                <a:lnTo>
                  <a:pt x="90942" y="27784"/>
                </a:lnTo>
                <a:lnTo>
                  <a:pt x="92342" y="29607"/>
                </a:lnTo>
                <a:lnTo>
                  <a:pt x="92490" y="30085"/>
                </a:lnTo>
                <a:lnTo>
                  <a:pt x="94180" y="31939"/>
                </a:lnTo>
                <a:lnTo>
                  <a:pt x="94974" y="33575"/>
                </a:lnTo>
                <a:lnTo>
                  <a:pt x="95403" y="35779"/>
                </a:lnTo>
                <a:lnTo>
                  <a:pt x="96237" y="37273"/>
                </a:lnTo>
                <a:lnTo>
                  <a:pt x="96595" y="39488"/>
                </a:lnTo>
                <a:lnTo>
                  <a:pt x="97878" y="40397"/>
                </a:lnTo>
                <a:lnTo>
                  <a:pt x="98345" y="42763"/>
                </a:lnTo>
                <a:lnTo>
                  <a:pt x="99329" y="43719"/>
                </a:lnTo>
                <a:lnTo>
                  <a:pt x="99735" y="46417"/>
                </a:lnTo>
                <a:lnTo>
                  <a:pt x="99134" y="47997"/>
                </a:lnTo>
                <a:lnTo>
                  <a:pt x="100000" y="49551"/>
                </a:lnTo>
                <a:lnTo>
                  <a:pt x="99909" y="52127"/>
                </a:lnTo>
                <a:lnTo>
                  <a:pt x="99818" y="53282"/>
                </a:lnTo>
                <a:lnTo>
                  <a:pt x="99059" y="56558"/>
                </a:lnTo>
                <a:lnTo>
                  <a:pt x="98901" y="57334"/>
                </a:lnTo>
                <a:lnTo>
                  <a:pt x="98907" y="58974"/>
                </a:lnTo>
                <a:lnTo>
                  <a:pt x="98583" y="61912"/>
                </a:lnTo>
                <a:lnTo>
                  <a:pt x="97621" y="63512"/>
                </a:lnTo>
                <a:lnTo>
                  <a:pt x="97151" y="65444"/>
                </a:lnTo>
                <a:lnTo>
                  <a:pt x="96171" y="66282"/>
                </a:lnTo>
                <a:lnTo>
                  <a:pt x="95382" y="69359"/>
                </a:lnTo>
                <a:lnTo>
                  <a:pt x="95545" y="70145"/>
                </a:lnTo>
                <a:lnTo>
                  <a:pt x="94513" y="71836"/>
                </a:lnTo>
                <a:lnTo>
                  <a:pt x="93574" y="73793"/>
                </a:lnTo>
                <a:lnTo>
                  <a:pt x="92691" y="76258"/>
                </a:lnTo>
                <a:lnTo>
                  <a:pt x="92120" y="77987"/>
                </a:lnTo>
                <a:lnTo>
                  <a:pt x="91134" y="79004"/>
                </a:lnTo>
                <a:lnTo>
                  <a:pt x="89489" y="81156"/>
                </a:lnTo>
                <a:lnTo>
                  <a:pt x="88864" y="81769"/>
                </a:lnTo>
                <a:lnTo>
                  <a:pt x="87451" y="83189"/>
                </a:lnTo>
                <a:lnTo>
                  <a:pt x="86598" y="85958"/>
                </a:lnTo>
                <a:lnTo>
                  <a:pt x="84490" y="86924"/>
                </a:lnTo>
                <a:lnTo>
                  <a:pt x="83971" y="88629"/>
                </a:lnTo>
                <a:lnTo>
                  <a:pt x="82300" y="88739"/>
                </a:lnTo>
                <a:lnTo>
                  <a:pt x="80550" y="90184"/>
                </a:lnTo>
                <a:lnTo>
                  <a:pt x="78921" y="91230"/>
                </a:lnTo>
                <a:lnTo>
                  <a:pt x="76841" y="92491"/>
                </a:lnTo>
                <a:lnTo>
                  <a:pt x="74994" y="92640"/>
                </a:lnTo>
                <a:lnTo>
                  <a:pt x="73722" y="94240"/>
                </a:lnTo>
                <a:lnTo>
                  <a:pt x="71408" y="93912"/>
                </a:lnTo>
                <a:lnTo>
                  <a:pt x="69903" y="94521"/>
                </a:lnTo>
                <a:lnTo>
                  <a:pt x="68609" y="95332"/>
                </a:lnTo>
                <a:lnTo>
                  <a:pt x="65849" y="96083"/>
                </a:lnTo>
                <a:lnTo>
                  <a:pt x="64569" y="96454"/>
                </a:lnTo>
                <a:lnTo>
                  <a:pt x="62801" y="96362"/>
                </a:lnTo>
                <a:lnTo>
                  <a:pt x="60575" y="97531"/>
                </a:lnTo>
                <a:lnTo>
                  <a:pt x="58647" y="97706"/>
                </a:lnTo>
                <a:lnTo>
                  <a:pt x="57048" y="98553"/>
                </a:lnTo>
                <a:lnTo>
                  <a:pt x="55522" y="98701"/>
                </a:lnTo>
                <a:lnTo>
                  <a:pt x="53465" y="98892"/>
                </a:lnTo>
                <a:lnTo>
                  <a:pt x="51797" y="99171"/>
                </a:lnTo>
                <a:lnTo>
                  <a:pt x="50074" y="99464"/>
                </a:lnTo>
                <a:lnTo>
                  <a:pt x="48349" y="99543"/>
                </a:lnTo>
                <a:lnTo>
                  <a:pt x="45921" y="99124"/>
                </a:lnTo>
                <a:lnTo>
                  <a:pt x="43863" y="99091"/>
                </a:lnTo>
                <a:lnTo>
                  <a:pt x="41976" y="100000"/>
                </a:lnTo>
                <a:lnTo>
                  <a:pt x="40652" y="99239"/>
                </a:lnTo>
                <a:lnTo>
                  <a:pt x="38962" y="98850"/>
                </a:lnTo>
                <a:lnTo>
                  <a:pt x="36658" y="99087"/>
                </a:lnTo>
                <a:lnTo>
                  <a:pt x="34619" y="98162"/>
                </a:lnTo>
                <a:lnTo>
                  <a:pt x="32920" y="97941"/>
                </a:lnTo>
                <a:lnTo>
                  <a:pt x="31024" y="96831"/>
                </a:lnTo>
                <a:lnTo>
                  <a:pt x="29851" y="96422"/>
                </a:lnTo>
                <a:lnTo>
                  <a:pt x="28396" y="95155"/>
                </a:lnTo>
                <a:lnTo>
                  <a:pt x="26352" y="93936"/>
                </a:lnTo>
                <a:lnTo>
                  <a:pt x="24468" y="93784"/>
                </a:lnTo>
                <a:lnTo>
                  <a:pt x="23490" y="92255"/>
                </a:lnTo>
                <a:lnTo>
                  <a:pt x="21048" y="91664"/>
                </a:lnTo>
                <a:lnTo>
                  <a:pt x="19450" y="90019"/>
                </a:lnTo>
                <a:lnTo>
                  <a:pt x="17858" y="89481"/>
                </a:lnTo>
                <a:lnTo>
                  <a:pt x="17029" y="87640"/>
                </a:lnTo>
                <a:lnTo>
                  <a:pt x="15450" y="86790"/>
                </a:lnTo>
                <a:lnTo>
                  <a:pt x="13632" y="85950"/>
                </a:lnTo>
                <a:lnTo>
                  <a:pt x="12222" y="84718"/>
                </a:lnTo>
                <a:lnTo>
                  <a:pt x="10595" y="83308"/>
                </a:lnTo>
                <a:lnTo>
                  <a:pt x="9775" y="81550"/>
                </a:lnTo>
                <a:lnTo>
                  <a:pt x="8033" y="80171"/>
                </a:lnTo>
                <a:lnTo>
                  <a:pt x="6657" y="78593"/>
                </a:lnTo>
                <a:lnTo>
                  <a:pt x="5984" y="77383"/>
                </a:lnTo>
                <a:lnTo>
                  <a:pt x="4178" y="76230"/>
                </a:lnTo>
                <a:lnTo>
                  <a:pt x="3667" y="73582"/>
                </a:lnTo>
                <a:lnTo>
                  <a:pt x="3023" y="71745"/>
                </a:lnTo>
                <a:lnTo>
                  <a:pt x="2312" y="70731"/>
                </a:lnTo>
                <a:lnTo>
                  <a:pt x="1612" y="68258"/>
                </a:lnTo>
                <a:lnTo>
                  <a:pt x="1184" y="66142"/>
                </a:lnTo>
                <a:lnTo>
                  <a:pt x="1138" y="64462"/>
                </a:lnTo>
                <a:lnTo>
                  <a:pt x="427" y="63342"/>
                </a:lnTo>
                <a:lnTo>
                  <a:pt x="936" y="60439"/>
                </a:lnTo>
                <a:lnTo>
                  <a:pt x="627" y="58502"/>
                </a:lnTo>
                <a:lnTo>
                  <a:pt x="208" y="56938"/>
                </a:lnTo>
                <a:lnTo>
                  <a:pt x="0" y="54501"/>
                </a:lnTo>
                <a:lnTo>
                  <a:pt x="779" y="53129"/>
                </a:lnTo>
                <a:lnTo>
                  <a:pt x="340" y="50981"/>
                </a:lnTo>
                <a:lnTo>
                  <a:pt x="948" y="50041"/>
                </a:lnTo>
                <a:lnTo>
                  <a:pt x="243" y="48362"/>
                </a:lnTo>
                <a:lnTo>
                  <a:pt x="506" y="45252"/>
                </a:lnTo>
                <a:lnTo>
                  <a:pt x="811" y="44243"/>
                </a:lnTo>
                <a:lnTo>
                  <a:pt x="638" y="41767"/>
                </a:lnTo>
                <a:lnTo>
                  <a:pt x="1116" y="40256"/>
                </a:lnTo>
                <a:lnTo>
                  <a:pt x="1420" y="38771"/>
                </a:lnTo>
                <a:lnTo>
                  <a:pt x="2416" y="37044"/>
                </a:lnTo>
                <a:lnTo>
                  <a:pt x="2160" y="34829"/>
                </a:lnTo>
                <a:lnTo>
                  <a:pt x="3574" y="33012"/>
                </a:lnTo>
                <a:lnTo>
                  <a:pt x="3950" y="31763"/>
                </a:lnTo>
                <a:lnTo>
                  <a:pt x="4964" y="29075"/>
                </a:lnTo>
                <a:lnTo>
                  <a:pt x="5276" y="28452"/>
                </a:lnTo>
                <a:lnTo>
                  <a:pt x="6423" y="26344"/>
                </a:lnTo>
                <a:lnTo>
                  <a:pt x="7861" y="24554"/>
                </a:lnTo>
                <a:lnTo>
                  <a:pt x="8900" y="23751"/>
                </a:lnTo>
                <a:lnTo>
                  <a:pt x="10112" y="21759"/>
                </a:lnTo>
                <a:lnTo>
                  <a:pt x="11038" y="20650"/>
                </a:lnTo>
                <a:lnTo>
                  <a:pt x="12272" y="19572"/>
                </a:lnTo>
                <a:lnTo>
                  <a:pt x="14142" y="18236"/>
                </a:lnTo>
                <a:lnTo>
                  <a:pt x="15284" y="17042"/>
                </a:lnTo>
                <a:lnTo>
                  <a:pt x="16268" y="15772"/>
                </a:lnTo>
                <a:lnTo>
                  <a:pt x="18294" y="14084"/>
                </a:lnTo>
                <a:lnTo>
                  <a:pt x="18813" y="12250"/>
                </a:lnTo>
                <a:lnTo>
                  <a:pt x="20375" y="11443"/>
                </a:lnTo>
                <a:lnTo>
                  <a:pt x="22078" y="10506"/>
                </a:lnTo>
                <a:lnTo>
                  <a:pt x="23589" y="8762"/>
                </a:lnTo>
                <a:lnTo>
                  <a:pt x="24748" y="7931"/>
                </a:lnTo>
                <a:lnTo>
                  <a:pt x="26590" y="6602"/>
                </a:lnTo>
                <a:lnTo>
                  <a:pt x="28198" y="4828"/>
                </a:lnTo>
                <a:lnTo>
                  <a:pt x="29464" y="3977"/>
                </a:lnTo>
                <a:lnTo>
                  <a:pt x="32046" y="3615"/>
                </a:lnTo>
                <a:lnTo>
                  <a:pt x="33156" y="2633"/>
                </a:lnTo>
                <a:lnTo>
                  <a:pt x="35006" y="1470"/>
                </a:lnTo>
                <a:lnTo>
                  <a:pt x="37576" y="1536"/>
                </a:lnTo>
                <a:lnTo>
                  <a:pt x="39421" y="1333"/>
                </a:lnTo>
                <a:lnTo>
                  <a:pt x="40482" y="644"/>
                </a:lnTo>
                <a:lnTo>
                  <a:pt x="42767" y="715"/>
                </a:lnTo>
              </a:path>
            </a:pathLst>
          </a:custGeom>
          <a:noFill/>
          <a:ln w="3048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deckkit-motif-quiet+overlap+decor:a chalk ring drawn round the word or number it circles, as a teacher circles on the board"/>
          <p:cNvSpPr/>
          <p:nvPr/>
        </p:nvSpPr>
        <p:spPr>
          <a:xfrm>
            <a:off x="741123" y="2885436"/>
            <a:ext cx="2160225" cy="152237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796" y="11373"/>
                </a:moveTo>
                <a:lnTo>
                  <a:pt x="21815" y="10776"/>
                </a:lnTo>
                <a:lnTo>
                  <a:pt x="23439" y="8873"/>
                </a:lnTo>
                <a:lnTo>
                  <a:pt x="24309" y="8490"/>
                </a:lnTo>
                <a:lnTo>
                  <a:pt x="26332" y="6982"/>
                </a:lnTo>
                <a:lnTo>
                  <a:pt x="28268" y="5060"/>
                </a:lnTo>
                <a:lnTo>
                  <a:pt x="29220" y="4751"/>
                </a:lnTo>
                <a:lnTo>
                  <a:pt x="31730" y="3643"/>
                </a:lnTo>
                <a:lnTo>
                  <a:pt x="32754" y="2529"/>
                </a:lnTo>
                <a:lnTo>
                  <a:pt x="34577" y="1641"/>
                </a:lnTo>
                <a:lnTo>
                  <a:pt x="36735" y="1416"/>
                </a:lnTo>
                <a:lnTo>
                  <a:pt x="38656" y="1514"/>
                </a:lnTo>
                <a:lnTo>
                  <a:pt x="40646" y="686"/>
                </a:lnTo>
                <a:lnTo>
                  <a:pt x="42356" y="0"/>
                </a:lnTo>
                <a:lnTo>
                  <a:pt x="44408" y="681"/>
                </a:lnTo>
                <a:lnTo>
                  <a:pt x="46472" y="556"/>
                </a:lnTo>
                <a:lnTo>
                  <a:pt x="48827" y="180"/>
                </a:lnTo>
                <a:lnTo>
                  <a:pt x="50633" y="1425"/>
                </a:lnTo>
                <a:lnTo>
                  <a:pt x="52070" y="1133"/>
                </a:lnTo>
                <a:lnTo>
                  <a:pt x="54125" y="1326"/>
                </a:lnTo>
                <a:lnTo>
                  <a:pt x="56365" y="1989"/>
                </a:lnTo>
                <a:lnTo>
                  <a:pt x="57735" y="1746"/>
                </a:lnTo>
                <a:lnTo>
                  <a:pt x="59973" y="2432"/>
                </a:lnTo>
                <a:lnTo>
                  <a:pt x="61868" y="2899"/>
                </a:lnTo>
                <a:lnTo>
                  <a:pt x="63629" y="3622"/>
                </a:lnTo>
                <a:lnTo>
                  <a:pt x="65382" y="3832"/>
                </a:lnTo>
                <a:lnTo>
                  <a:pt x="67300" y="4351"/>
                </a:lnTo>
                <a:lnTo>
                  <a:pt x="69146" y="5225"/>
                </a:lnTo>
                <a:lnTo>
                  <a:pt x="70425" y="6172"/>
                </a:lnTo>
                <a:lnTo>
                  <a:pt x="72340" y="7253"/>
                </a:lnTo>
                <a:lnTo>
                  <a:pt x="74184" y="8267"/>
                </a:lnTo>
                <a:lnTo>
                  <a:pt x="75630" y="9238"/>
                </a:lnTo>
                <a:lnTo>
                  <a:pt x="77751" y="9586"/>
                </a:lnTo>
                <a:lnTo>
                  <a:pt x="78839" y="11132"/>
                </a:lnTo>
                <a:lnTo>
                  <a:pt x="80648" y="11604"/>
                </a:lnTo>
                <a:lnTo>
                  <a:pt x="81700" y="12963"/>
                </a:lnTo>
                <a:lnTo>
                  <a:pt x="83442" y="15117"/>
                </a:lnTo>
                <a:lnTo>
                  <a:pt x="84437" y="16152"/>
                </a:lnTo>
                <a:lnTo>
                  <a:pt x="85308" y="18196"/>
                </a:lnTo>
                <a:lnTo>
                  <a:pt x="86060" y="18856"/>
                </a:lnTo>
                <a:lnTo>
                  <a:pt x="87468" y="21486"/>
                </a:lnTo>
                <a:lnTo>
                  <a:pt x="88144" y="23026"/>
                </a:lnTo>
                <a:lnTo>
                  <a:pt x="89024" y="24175"/>
                </a:lnTo>
                <a:lnTo>
                  <a:pt x="89984" y="26185"/>
                </a:lnTo>
                <a:lnTo>
                  <a:pt x="90825" y="27500"/>
                </a:lnTo>
                <a:lnTo>
                  <a:pt x="91748" y="29383"/>
                </a:lnTo>
                <a:lnTo>
                  <a:pt x="92566" y="31041"/>
                </a:lnTo>
                <a:lnTo>
                  <a:pt x="94213" y="32656"/>
                </a:lnTo>
                <a:lnTo>
                  <a:pt x="94867" y="33546"/>
                </a:lnTo>
                <a:lnTo>
                  <a:pt x="95663" y="34892"/>
                </a:lnTo>
                <a:lnTo>
                  <a:pt x="96715" y="36972"/>
                </a:lnTo>
                <a:lnTo>
                  <a:pt x="97195" y="39413"/>
                </a:lnTo>
                <a:lnTo>
                  <a:pt x="98168" y="40785"/>
                </a:lnTo>
                <a:lnTo>
                  <a:pt x="98011" y="41913"/>
                </a:lnTo>
                <a:lnTo>
                  <a:pt x="98607" y="44064"/>
                </a:lnTo>
                <a:lnTo>
                  <a:pt x="99044" y="45583"/>
                </a:lnTo>
                <a:lnTo>
                  <a:pt x="100000" y="48779"/>
                </a:lnTo>
                <a:lnTo>
                  <a:pt x="99737" y="50343"/>
                </a:lnTo>
                <a:lnTo>
                  <a:pt x="99996" y="51744"/>
                </a:lnTo>
                <a:lnTo>
                  <a:pt x="99413" y="54016"/>
                </a:lnTo>
                <a:lnTo>
                  <a:pt x="99676" y="56178"/>
                </a:lnTo>
                <a:lnTo>
                  <a:pt x="99523" y="57265"/>
                </a:lnTo>
                <a:lnTo>
                  <a:pt x="99216" y="59441"/>
                </a:lnTo>
                <a:lnTo>
                  <a:pt x="98386" y="61593"/>
                </a:lnTo>
                <a:lnTo>
                  <a:pt x="97638" y="63395"/>
                </a:lnTo>
                <a:lnTo>
                  <a:pt x="96882" y="64292"/>
                </a:lnTo>
                <a:lnTo>
                  <a:pt x="96160" y="66800"/>
                </a:lnTo>
                <a:lnTo>
                  <a:pt x="96067" y="68613"/>
                </a:lnTo>
                <a:lnTo>
                  <a:pt x="95237" y="69826"/>
                </a:lnTo>
                <a:lnTo>
                  <a:pt x="93904" y="72588"/>
                </a:lnTo>
                <a:lnTo>
                  <a:pt x="93490" y="73789"/>
                </a:lnTo>
                <a:lnTo>
                  <a:pt x="92268" y="75126"/>
                </a:lnTo>
                <a:lnTo>
                  <a:pt x="92262" y="77408"/>
                </a:lnTo>
                <a:lnTo>
                  <a:pt x="90387" y="79504"/>
                </a:lnTo>
                <a:lnTo>
                  <a:pt x="90354" y="79870"/>
                </a:lnTo>
                <a:lnTo>
                  <a:pt x="88987" y="81613"/>
                </a:lnTo>
                <a:lnTo>
                  <a:pt x="87646" y="84194"/>
                </a:lnTo>
                <a:lnTo>
                  <a:pt x="86525" y="85082"/>
                </a:lnTo>
                <a:lnTo>
                  <a:pt x="85074" y="85883"/>
                </a:lnTo>
                <a:lnTo>
                  <a:pt x="84127" y="87493"/>
                </a:lnTo>
                <a:lnTo>
                  <a:pt x="82273" y="89406"/>
                </a:lnTo>
                <a:lnTo>
                  <a:pt x="80193" y="90520"/>
                </a:lnTo>
                <a:lnTo>
                  <a:pt x="78973" y="90527"/>
                </a:lnTo>
                <a:lnTo>
                  <a:pt x="77635" y="91890"/>
                </a:lnTo>
                <a:lnTo>
                  <a:pt x="75042" y="92262"/>
                </a:lnTo>
                <a:lnTo>
                  <a:pt x="73483" y="93417"/>
                </a:lnTo>
                <a:lnTo>
                  <a:pt x="71968" y="94830"/>
                </a:lnTo>
                <a:lnTo>
                  <a:pt x="69716" y="95048"/>
                </a:lnTo>
                <a:lnTo>
                  <a:pt x="68067" y="95227"/>
                </a:lnTo>
                <a:lnTo>
                  <a:pt x="65985" y="96186"/>
                </a:lnTo>
                <a:lnTo>
                  <a:pt x="64908" y="96449"/>
                </a:lnTo>
                <a:lnTo>
                  <a:pt x="62983" y="96841"/>
                </a:lnTo>
                <a:lnTo>
                  <a:pt x="60965" y="97224"/>
                </a:lnTo>
                <a:lnTo>
                  <a:pt x="58754" y="97127"/>
                </a:lnTo>
                <a:lnTo>
                  <a:pt x="57409" y="98612"/>
                </a:lnTo>
                <a:lnTo>
                  <a:pt x="55999" y="98663"/>
                </a:lnTo>
                <a:lnTo>
                  <a:pt x="53558" y="99289"/>
                </a:lnTo>
                <a:lnTo>
                  <a:pt x="51924" y="99281"/>
                </a:lnTo>
                <a:lnTo>
                  <a:pt x="50147" y="99469"/>
                </a:lnTo>
                <a:lnTo>
                  <a:pt x="48081" y="98667"/>
                </a:lnTo>
                <a:lnTo>
                  <a:pt x="46320" y="99717"/>
                </a:lnTo>
                <a:lnTo>
                  <a:pt x="44494" y="100000"/>
                </a:lnTo>
                <a:lnTo>
                  <a:pt x="42379" y="99553"/>
                </a:lnTo>
                <a:lnTo>
                  <a:pt x="40386" y="99945"/>
                </a:lnTo>
                <a:lnTo>
                  <a:pt x="38177" y="99548"/>
                </a:lnTo>
                <a:lnTo>
                  <a:pt x="36753" y="98382"/>
                </a:lnTo>
                <a:lnTo>
                  <a:pt x="35389" y="98501"/>
                </a:lnTo>
                <a:lnTo>
                  <a:pt x="33383" y="97510"/>
                </a:lnTo>
                <a:lnTo>
                  <a:pt x="31608" y="97043"/>
                </a:lnTo>
                <a:lnTo>
                  <a:pt x="29676" y="95243"/>
                </a:lnTo>
                <a:lnTo>
                  <a:pt x="27414" y="95399"/>
                </a:lnTo>
                <a:lnTo>
                  <a:pt x="26664" y="93548"/>
                </a:lnTo>
                <a:lnTo>
                  <a:pt x="24519" y="93200"/>
                </a:lnTo>
                <a:lnTo>
                  <a:pt x="22996" y="92597"/>
                </a:lnTo>
                <a:lnTo>
                  <a:pt x="21451" y="91452"/>
                </a:lnTo>
                <a:lnTo>
                  <a:pt x="19355" y="90744"/>
                </a:lnTo>
                <a:lnTo>
                  <a:pt x="18453" y="89237"/>
                </a:lnTo>
                <a:lnTo>
                  <a:pt x="17040" y="87904"/>
                </a:lnTo>
                <a:lnTo>
                  <a:pt x="14971" y="86645"/>
                </a:lnTo>
                <a:lnTo>
                  <a:pt x="13488" y="84959"/>
                </a:lnTo>
                <a:lnTo>
                  <a:pt x="12459" y="84631"/>
                </a:lnTo>
                <a:lnTo>
                  <a:pt x="10482" y="82894"/>
                </a:lnTo>
                <a:lnTo>
                  <a:pt x="9647" y="81598"/>
                </a:lnTo>
                <a:lnTo>
                  <a:pt x="8271" y="80927"/>
                </a:lnTo>
                <a:lnTo>
                  <a:pt x="6563" y="79294"/>
                </a:lnTo>
                <a:lnTo>
                  <a:pt x="5947" y="77828"/>
                </a:lnTo>
                <a:lnTo>
                  <a:pt x="4135" y="75170"/>
                </a:lnTo>
                <a:lnTo>
                  <a:pt x="3864" y="73152"/>
                </a:lnTo>
                <a:lnTo>
                  <a:pt x="2490" y="72268"/>
                </a:lnTo>
                <a:lnTo>
                  <a:pt x="2062" y="70809"/>
                </a:lnTo>
                <a:lnTo>
                  <a:pt x="1238" y="67918"/>
                </a:lnTo>
                <a:lnTo>
                  <a:pt x="1248" y="67011"/>
                </a:lnTo>
                <a:lnTo>
                  <a:pt x="557" y="64811"/>
                </a:lnTo>
                <a:lnTo>
                  <a:pt x="516" y="61956"/>
                </a:lnTo>
                <a:lnTo>
                  <a:pt x="143" y="60987"/>
                </a:lnTo>
                <a:lnTo>
                  <a:pt x="149" y="59484"/>
                </a:lnTo>
                <a:lnTo>
                  <a:pt x="632" y="57591"/>
                </a:lnTo>
                <a:lnTo>
                  <a:pt x="0" y="55272"/>
                </a:lnTo>
                <a:lnTo>
                  <a:pt x="619" y="53212"/>
                </a:lnTo>
                <a:lnTo>
                  <a:pt x="869" y="51704"/>
                </a:lnTo>
                <a:lnTo>
                  <a:pt x="890" y="49159"/>
                </a:lnTo>
                <a:lnTo>
                  <a:pt x="750" y="47112"/>
                </a:lnTo>
                <a:lnTo>
                  <a:pt x="372" y="45954"/>
                </a:lnTo>
                <a:lnTo>
                  <a:pt x="1181" y="43983"/>
                </a:lnTo>
                <a:lnTo>
                  <a:pt x="1035" y="42254"/>
                </a:lnTo>
                <a:lnTo>
                  <a:pt x="1526" y="40193"/>
                </a:lnTo>
                <a:lnTo>
                  <a:pt x="1510" y="38558"/>
                </a:lnTo>
                <a:lnTo>
                  <a:pt x="2229" y="36912"/>
                </a:lnTo>
                <a:lnTo>
                  <a:pt x="2087" y="34684"/>
                </a:lnTo>
                <a:lnTo>
                  <a:pt x="2967" y="33226"/>
                </a:lnTo>
                <a:lnTo>
                  <a:pt x="3494" y="30658"/>
                </a:lnTo>
                <a:lnTo>
                  <a:pt x="4794" y="29502"/>
                </a:lnTo>
                <a:lnTo>
                  <a:pt x="5583" y="27463"/>
                </a:lnTo>
                <a:lnTo>
                  <a:pt x="6272" y="26229"/>
                </a:lnTo>
                <a:lnTo>
                  <a:pt x="7113" y="24587"/>
                </a:lnTo>
                <a:lnTo>
                  <a:pt x="9232" y="23335"/>
                </a:lnTo>
                <a:lnTo>
                  <a:pt x="10043" y="21924"/>
                </a:lnTo>
                <a:lnTo>
                  <a:pt x="11330" y="19830"/>
                </a:lnTo>
                <a:lnTo>
                  <a:pt x="12554" y="19420"/>
                </a:lnTo>
                <a:lnTo>
                  <a:pt x="14072" y="17519"/>
                </a:lnTo>
                <a:lnTo>
                  <a:pt x="15374" y="16544"/>
                </a:lnTo>
                <a:lnTo>
                  <a:pt x="16598" y="15749"/>
                </a:lnTo>
                <a:lnTo>
                  <a:pt x="18046" y="14222"/>
                </a:lnTo>
                <a:lnTo>
                  <a:pt x="19171" y="12946"/>
                </a:lnTo>
                <a:lnTo>
                  <a:pt x="20562" y="11719"/>
                </a:lnTo>
                <a:lnTo>
                  <a:pt x="21540" y="10160"/>
                </a:lnTo>
                <a:lnTo>
                  <a:pt x="23823" y="8237"/>
                </a:lnTo>
                <a:lnTo>
                  <a:pt x="25060" y="7273"/>
                </a:lnTo>
                <a:lnTo>
                  <a:pt x="26098" y="6471"/>
                </a:lnTo>
                <a:lnTo>
                  <a:pt x="27718" y="5705"/>
                </a:lnTo>
                <a:lnTo>
                  <a:pt x="30318" y="4695"/>
                </a:lnTo>
                <a:lnTo>
                  <a:pt x="31562" y="2978"/>
                </a:lnTo>
                <a:lnTo>
                  <a:pt x="33094" y="2946"/>
                </a:lnTo>
                <a:lnTo>
                  <a:pt x="34999" y="2543"/>
                </a:lnTo>
                <a:lnTo>
                  <a:pt x="37211" y="1063"/>
                </a:lnTo>
                <a:lnTo>
                  <a:pt x="39339" y="457"/>
                </a:lnTo>
                <a:lnTo>
                  <a:pt x="40645" y="1224"/>
                </a:lnTo>
                <a:lnTo>
                  <a:pt x="43036" y="13"/>
                </a:lnTo>
              </a:path>
            </a:pathLst>
          </a:custGeom>
          <a:noFill/>
          <a:ln w="18288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4" name="Picture 13" descr="土壤" title="土壤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84" y="3054096"/>
            <a:ext cx="438912" cy="4389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1520" y="3547872"/>
            <a:ext cx="2148840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F3F1EA"/>
                </a:solidFill>
                <a:latin typeface="Chalkboard SE"/>
                <a:ea typeface="Hiragino Sans GB"/>
              </a:rPr>
              <a:t>土壤？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1540" y="4553712"/>
            <a:ext cx="60350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投票</a:t>
            </a:r>
          </a:p>
        </p:txBody>
      </p:sp>
      <p:sp>
        <p:nvSpPr>
          <p:cNvPr id="17" name="deckkit-motif-quiet+decor:a chalk stroke; the words it frames carry the meaning"/>
          <p:cNvSpPr/>
          <p:nvPr/>
        </p:nvSpPr>
        <p:spPr>
          <a:xfrm>
            <a:off x="1554834" y="4866318"/>
            <a:ext cx="21548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5185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deckkit-motif-quiet+decor:a chalk stroke; the words it frames carry the meaning"/>
          <p:cNvSpPr/>
          <p:nvPr/>
        </p:nvSpPr>
        <p:spPr>
          <a:xfrm>
            <a:off x="1848491" y="4860671"/>
            <a:ext cx="2233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6658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deckkit-motif-quiet+decor:a chalk stroke; the words it frames carry the meaning"/>
          <p:cNvSpPr/>
          <p:nvPr/>
        </p:nvSpPr>
        <p:spPr>
          <a:xfrm>
            <a:off x="2147564" y="4857432"/>
            <a:ext cx="21734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562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deckkit-motif-quiet+overlap+decor:a chalk ring drawn round the word or number it circles, as a teacher circles on the board"/>
          <p:cNvSpPr/>
          <p:nvPr/>
        </p:nvSpPr>
        <p:spPr>
          <a:xfrm>
            <a:off x="3598140" y="2891650"/>
            <a:ext cx="2161226" cy="150813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636" y="9662"/>
                </a:moveTo>
                <a:lnTo>
                  <a:pt x="21033" y="9598"/>
                </a:lnTo>
                <a:lnTo>
                  <a:pt x="23108" y="8285"/>
                </a:lnTo>
                <a:lnTo>
                  <a:pt x="24773" y="6915"/>
                </a:lnTo>
                <a:lnTo>
                  <a:pt x="26673" y="6330"/>
                </a:lnTo>
                <a:lnTo>
                  <a:pt x="28465" y="5642"/>
                </a:lnTo>
                <a:lnTo>
                  <a:pt x="30286" y="4557"/>
                </a:lnTo>
                <a:lnTo>
                  <a:pt x="31373" y="3420"/>
                </a:lnTo>
                <a:lnTo>
                  <a:pt x="33750" y="2777"/>
                </a:lnTo>
                <a:lnTo>
                  <a:pt x="35501" y="2818"/>
                </a:lnTo>
                <a:lnTo>
                  <a:pt x="36736" y="2490"/>
                </a:lnTo>
                <a:lnTo>
                  <a:pt x="38570" y="2104"/>
                </a:lnTo>
                <a:lnTo>
                  <a:pt x="41271" y="719"/>
                </a:lnTo>
                <a:lnTo>
                  <a:pt x="43054" y="1109"/>
                </a:lnTo>
                <a:lnTo>
                  <a:pt x="44360" y="742"/>
                </a:lnTo>
                <a:lnTo>
                  <a:pt x="46288" y="916"/>
                </a:lnTo>
                <a:lnTo>
                  <a:pt x="48798" y="934"/>
                </a:lnTo>
                <a:lnTo>
                  <a:pt x="50090" y="0"/>
                </a:lnTo>
                <a:lnTo>
                  <a:pt x="52597" y="563"/>
                </a:lnTo>
                <a:lnTo>
                  <a:pt x="54071" y="1221"/>
                </a:lnTo>
                <a:lnTo>
                  <a:pt x="56645" y="729"/>
                </a:lnTo>
                <a:lnTo>
                  <a:pt x="57807" y="1725"/>
                </a:lnTo>
                <a:lnTo>
                  <a:pt x="59915" y="2279"/>
                </a:lnTo>
                <a:lnTo>
                  <a:pt x="61811" y="2534"/>
                </a:lnTo>
                <a:lnTo>
                  <a:pt x="63103" y="2876"/>
                </a:lnTo>
                <a:lnTo>
                  <a:pt x="65282" y="4523"/>
                </a:lnTo>
                <a:lnTo>
                  <a:pt x="66950" y="5382"/>
                </a:lnTo>
                <a:lnTo>
                  <a:pt x="68734" y="6456"/>
                </a:lnTo>
                <a:lnTo>
                  <a:pt x="70492" y="6554"/>
                </a:lnTo>
                <a:lnTo>
                  <a:pt x="71584" y="7118"/>
                </a:lnTo>
                <a:lnTo>
                  <a:pt x="73080" y="9237"/>
                </a:lnTo>
                <a:lnTo>
                  <a:pt x="75507" y="10057"/>
                </a:lnTo>
                <a:lnTo>
                  <a:pt x="76293" y="10930"/>
                </a:lnTo>
                <a:lnTo>
                  <a:pt x="77860" y="12294"/>
                </a:lnTo>
                <a:lnTo>
                  <a:pt x="79928" y="13156"/>
                </a:lnTo>
                <a:lnTo>
                  <a:pt x="81391" y="13777"/>
                </a:lnTo>
                <a:lnTo>
                  <a:pt x="83118" y="15717"/>
                </a:lnTo>
                <a:lnTo>
                  <a:pt x="83952" y="16155"/>
                </a:lnTo>
                <a:lnTo>
                  <a:pt x="85858" y="17768"/>
                </a:lnTo>
                <a:lnTo>
                  <a:pt x="86886" y="18755"/>
                </a:lnTo>
                <a:lnTo>
                  <a:pt x="88747" y="19888"/>
                </a:lnTo>
                <a:lnTo>
                  <a:pt x="89207" y="21936"/>
                </a:lnTo>
                <a:lnTo>
                  <a:pt x="90425" y="23758"/>
                </a:lnTo>
                <a:lnTo>
                  <a:pt x="91547" y="25372"/>
                </a:lnTo>
                <a:lnTo>
                  <a:pt x="92591" y="26943"/>
                </a:lnTo>
                <a:lnTo>
                  <a:pt x="93873" y="28397"/>
                </a:lnTo>
                <a:lnTo>
                  <a:pt x="94153" y="29289"/>
                </a:lnTo>
                <a:lnTo>
                  <a:pt x="94714" y="31065"/>
                </a:lnTo>
                <a:lnTo>
                  <a:pt x="96034" y="32677"/>
                </a:lnTo>
                <a:lnTo>
                  <a:pt x="96208" y="35210"/>
                </a:lnTo>
                <a:lnTo>
                  <a:pt x="96675" y="36685"/>
                </a:lnTo>
                <a:lnTo>
                  <a:pt x="97247" y="39025"/>
                </a:lnTo>
                <a:lnTo>
                  <a:pt x="97586" y="41341"/>
                </a:lnTo>
                <a:lnTo>
                  <a:pt x="98479" y="42787"/>
                </a:lnTo>
                <a:lnTo>
                  <a:pt x="98794" y="44347"/>
                </a:lnTo>
                <a:lnTo>
                  <a:pt x="99536" y="46809"/>
                </a:lnTo>
                <a:lnTo>
                  <a:pt x="99654" y="47452"/>
                </a:lnTo>
                <a:lnTo>
                  <a:pt x="99632" y="50692"/>
                </a:lnTo>
                <a:lnTo>
                  <a:pt x="99833" y="51994"/>
                </a:lnTo>
                <a:lnTo>
                  <a:pt x="99924" y="53442"/>
                </a:lnTo>
                <a:lnTo>
                  <a:pt x="100000" y="56269"/>
                </a:lnTo>
                <a:lnTo>
                  <a:pt x="99239" y="57816"/>
                </a:lnTo>
                <a:lnTo>
                  <a:pt x="99575" y="59528"/>
                </a:lnTo>
                <a:lnTo>
                  <a:pt x="99360" y="62287"/>
                </a:lnTo>
                <a:lnTo>
                  <a:pt x="99172" y="63303"/>
                </a:lnTo>
                <a:lnTo>
                  <a:pt x="97875" y="65979"/>
                </a:lnTo>
                <a:lnTo>
                  <a:pt x="97698" y="67788"/>
                </a:lnTo>
                <a:lnTo>
                  <a:pt x="97204" y="68789"/>
                </a:lnTo>
                <a:lnTo>
                  <a:pt x="96060" y="70576"/>
                </a:lnTo>
                <a:lnTo>
                  <a:pt x="95321" y="72840"/>
                </a:lnTo>
                <a:lnTo>
                  <a:pt x="93716" y="74205"/>
                </a:lnTo>
                <a:lnTo>
                  <a:pt x="92967" y="75405"/>
                </a:lnTo>
                <a:lnTo>
                  <a:pt x="91378" y="77290"/>
                </a:lnTo>
                <a:lnTo>
                  <a:pt x="90045" y="78805"/>
                </a:lnTo>
                <a:lnTo>
                  <a:pt x="89665" y="80724"/>
                </a:lnTo>
                <a:lnTo>
                  <a:pt x="87473" y="82120"/>
                </a:lnTo>
                <a:lnTo>
                  <a:pt x="86825" y="83308"/>
                </a:lnTo>
                <a:lnTo>
                  <a:pt x="84782" y="84711"/>
                </a:lnTo>
                <a:lnTo>
                  <a:pt x="83589" y="86071"/>
                </a:lnTo>
                <a:lnTo>
                  <a:pt x="82332" y="86704"/>
                </a:lnTo>
                <a:lnTo>
                  <a:pt x="80767" y="88671"/>
                </a:lnTo>
                <a:lnTo>
                  <a:pt x="79377" y="89885"/>
                </a:lnTo>
                <a:lnTo>
                  <a:pt x="78201" y="89999"/>
                </a:lnTo>
                <a:lnTo>
                  <a:pt x="76834" y="91679"/>
                </a:lnTo>
                <a:lnTo>
                  <a:pt x="74645" y="93176"/>
                </a:lnTo>
                <a:lnTo>
                  <a:pt x="73298" y="93023"/>
                </a:lnTo>
                <a:lnTo>
                  <a:pt x="72163" y="94988"/>
                </a:lnTo>
                <a:lnTo>
                  <a:pt x="70095" y="95066"/>
                </a:lnTo>
                <a:lnTo>
                  <a:pt x="68515" y="96429"/>
                </a:lnTo>
                <a:lnTo>
                  <a:pt x="66920" y="96982"/>
                </a:lnTo>
                <a:lnTo>
                  <a:pt x="65004" y="97922"/>
                </a:lnTo>
                <a:lnTo>
                  <a:pt x="62801" y="97651"/>
                </a:lnTo>
                <a:lnTo>
                  <a:pt x="61261" y="98913"/>
                </a:lnTo>
                <a:lnTo>
                  <a:pt x="59730" y="99404"/>
                </a:lnTo>
                <a:lnTo>
                  <a:pt x="57497" y="99472"/>
                </a:lnTo>
                <a:lnTo>
                  <a:pt x="55290" y="99204"/>
                </a:lnTo>
                <a:lnTo>
                  <a:pt x="53378" y="100000"/>
                </a:lnTo>
                <a:lnTo>
                  <a:pt x="52453" y="99855"/>
                </a:lnTo>
                <a:lnTo>
                  <a:pt x="50328" y="99474"/>
                </a:lnTo>
                <a:lnTo>
                  <a:pt x="48497" y="99071"/>
                </a:lnTo>
                <a:lnTo>
                  <a:pt x="46190" y="99437"/>
                </a:lnTo>
                <a:lnTo>
                  <a:pt x="44810" y="99123"/>
                </a:lnTo>
                <a:lnTo>
                  <a:pt x="42209" y="98910"/>
                </a:lnTo>
                <a:lnTo>
                  <a:pt x="41011" y="99105"/>
                </a:lnTo>
                <a:lnTo>
                  <a:pt x="39175" y="98919"/>
                </a:lnTo>
                <a:lnTo>
                  <a:pt x="37207" y="98508"/>
                </a:lnTo>
                <a:lnTo>
                  <a:pt x="35374" y="99334"/>
                </a:lnTo>
                <a:lnTo>
                  <a:pt x="33456" y="98540"/>
                </a:lnTo>
                <a:lnTo>
                  <a:pt x="31593" y="98393"/>
                </a:lnTo>
                <a:lnTo>
                  <a:pt x="29802" y="96897"/>
                </a:lnTo>
                <a:lnTo>
                  <a:pt x="27856" y="96963"/>
                </a:lnTo>
                <a:lnTo>
                  <a:pt x="25554" y="95300"/>
                </a:lnTo>
                <a:lnTo>
                  <a:pt x="24373" y="94863"/>
                </a:lnTo>
                <a:lnTo>
                  <a:pt x="22311" y="94481"/>
                </a:lnTo>
                <a:lnTo>
                  <a:pt x="20640" y="92474"/>
                </a:lnTo>
                <a:lnTo>
                  <a:pt x="19289" y="91704"/>
                </a:lnTo>
                <a:lnTo>
                  <a:pt x="17381" y="90674"/>
                </a:lnTo>
                <a:lnTo>
                  <a:pt x="16606" y="88687"/>
                </a:lnTo>
                <a:lnTo>
                  <a:pt x="15165" y="88025"/>
                </a:lnTo>
                <a:lnTo>
                  <a:pt x="13587" y="85754"/>
                </a:lnTo>
                <a:lnTo>
                  <a:pt x="12510" y="84383"/>
                </a:lnTo>
                <a:lnTo>
                  <a:pt x="10924" y="83679"/>
                </a:lnTo>
                <a:lnTo>
                  <a:pt x="9829" y="81006"/>
                </a:lnTo>
                <a:lnTo>
                  <a:pt x="9344" y="80729"/>
                </a:lnTo>
                <a:lnTo>
                  <a:pt x="7769" y="78257"/>
                </a:lnTo>
                <a:lnTo>
                  <a:pt x="7027" y="77128"/>
                </a:lnTo>
                <a:lnTo>
                  <a:pt x="5544" y="75318"/>
                </a:lnTo>
                <a:lnTo>
                  <a:pt x="4870" y="74047"/>
                </a:lnTo>
                <a:lnTo>
                  <a:pt x="4204" y="72362"/>
                </a:lnTo>
                <a:lnTo>
                  <a:pt x="3446" y="70207"/>
                </a:lnTo>
                <a:lnTo>
                  <a:pt x="2296" y="67786"/>
                </a:lnTo>
                <a:lnTo>
                  <a:pt x="1899" y="66237"/>
                </a:lnTo>
                <a:lnTo>
                  <a:pt x="1194" y="64492"/>
                </a:lnTo>
                <a:lnTo>
                  <a:pt x="616" y="62857"/>
                </a:lnTo>
                <a:lnTo>
                  <a:pt x="1107" y="61412"/>
                </a:lnTo>
                <a:lnTo>
                  <a:pt x="463" y="59708"/>
                </a:lnTo>
                <a:lnTo>
                  <a:pt x="373" y="57305"/>
                </a:lnTo>
                <a:lnTo>
                  <a:pt x="0" y="54599"/>
                </a:lnTo>
                <a:lnTo>
                  <a:pt x="442" y="53881"/>
                </a:lnTo>
                <a:lnTo>
                  <a:pt x="442" y="51684"/>
                </a:lnTo>
                <a:lnTo>
                  <a:pt x="622" y="50191"/>
                </a:lnTo>
                <a:lnTo>
                  <a:pt x="1030" y="48045"/>
                </a:lnTo>
                <a:lnTo>
                  <a:pt x="369" y="46449"/>
                </a:lnTo>
                <a:lnTo>
                  <a:pt x="1291" y="43891"/>
                </a:lnTo>
                <a:lnTo>
                  <a:pt x="1558" y="41804"/>
                </a:lnTo>
                <a:lnTo>
                  <a:pt x="1596" y="40502"/>
                </a:lnTo>
                <a:lnTo>
                  <a:pt x="2660" y="37930"/>
                </a:lnTo>
                <a:lnTo>
                  <a:pt x="3468" y="37330"/>
                </a:lnTo>
                <a:lnTo>
                  <a:pt x="3932" y="35014"/>
                </a:lnTo>
                <a:lnTo>
                  <a:pt x="3997" y="33136"/>
                </a:lnTo>
                <a:lnTo>
                  <a:pt x="4568" y="32066"/>
                </a:lnTo>
                <a:lnTo>
                  <a:pt x="5750" y="30211"/>
                </a:lnTo>
                <a:lnTo>
                  <a:pt x="6018" y="27883"/>
                </a:lnTo>
                <a:lnTo>
                  <a:pt x="6918" y="25810"/>
                </a:lnTo>
                <a:lnTo>
                  <a:pt x="7204" y="25091"/>
                </a:lnTo>
                <a:lnTo>
                  <a:pt x="8162" y="22347"/>
                </a:lnTo>
                <a:lnTo>
                  <a:pt x="9339" y="20415"/>
                </a:lnTo>
                <a:lnTo>
                  <a:pt x="10408" y="18898"/>
                </a:lnTo>
                <a:lnTo>
                  <a:pt x="11843" y="17218"/>
                </a:lnTo>
                <a:lnTo>
                  <a:pt x="13027" y="15988"/>
                </a:lnTo>
                <a:lnTo>
                  <a:pt x="14310" y="15330"/>
                </a:lnTo>
                <a:lnTo>
                  <a:pt x="15857" y="13062"/>
                </a:lnTo>
                <a:lnTo>
                  <a:pt x="17337" y="11744"/>
                </a:lnTo>
                <a:lnTo>
                  <a:pt x="18210" y="10339"/>
                </a:lnTo>
                <a:lnTo>
                  <a:pt x="19928" y="9324"/>
                </a:lnTo>
                <a:lnTo>
                  <a:pt x="21611" y="9513"/>
                </a:lnTo>
                <a:lnTo>
                  <a:pt x="23501" y="8118"/>
                </a:lnTo>
                <a:lnTo>
                  <a:pt x="24494" y="7693"/>
                </a:lnTo>
                <a:lnTo>
                  <a:pt x="26493" y="6780"/>
                </a:lnTo>
                <a:lnTo>
                  <a:pt x="28015" y="5028"/>
                </a:lnTo>
                <a:lnTo>
                  <a:pt x="30593" y="4922"/>
                </a:lnTo>
                <a:lnTo>
                  <a:pt x="31604" y="3791"/>
                </a:lnTo>
                <a:lnTo>
                  <a:pt x="33768" y="2829"/>
                </a:lnTo>
                <a:lnTo>
                  <a:pt x="35261" y="1971"/>
                </a:lnTo>
                <a:lnTo>
                  <a:pt x="37399" y="1894"/>
                </a:lnTo>
                <a:lnTo>
                  <a:pt x="39100" y="1488"/>
                </a:lnTo>
                <a:lnTo>
                  <a:pt x="40979" y="922"/>
                </a:lnTo>
                <a:lnTo>
                  <a:pt x="43305" y="224"/>
                </a:lnTo>
              </a:path>
            </a:pathLst>
          </a:custGeom>
          <a:noFill/>
          <a:ln w="3048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overlap+decor:a chalk ring drawn round the word or number it circles, as a teacher circles on the board"/>
          <p:cNvSpPr/>
          <p:nvPr/>
        </p:nvSpPr>
        <p:spPr>
          <a:xfrm>
            <a:off x="3593000" y="2885805"/>
            <a:ext cx="2169542" cy="151704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508" y="10303"/>
                </a:moveTo>
                <a:lnTo>
                  <a:pt x="21315" y="9293"/>
                </a:lnTo>
                <a:lnTo>
                  <a:pt x="23542" y="8992"/>
                </a:lnTo>
                <a:lnTo>
                  <a:pt x="25182" y="8037"/>
                </a:lnTo>
                <a:lnTo>
                  <a:pt x="26301" y="6345"/>
                </a:lnTo>
                <a:lnTo>
                  <a:pt x="27915" y="5456"/>
                </a:lnTo>
                <a:lnTo>
                  <a:pt x="29822" y="4626"/>
                </a:lnTo>
                <a:lnTo>
                  <a:pt x="31670" y="4929"/>
                </a:lnTo>
                <a:lnTo>
                  <a:pt x="33648" y="4205"/>
                </a:lnTo>
                <a:lnTo>
                  <a:pt x="35473" y="3372"/>
                </a:lnTo>
                <a:lnTo>
                  <a:pt x="37450" y="2583"/>
                </a:lnTo>
                <a:lnTo>
                  <a:pt x="39561" y="2082"/>
                </a:lnTo>
                <a:lnTo>
                  <a:pt x="41008" y="1119"/>
                </a:lnTo>
                <a:lnTo>
                  <a:pt x="42492" y="1048"/>
                </a:lnTo>
                <a:lnTo>
                  <a:pt x="44711" y="343"/>
                </a:lnTo>
                <a:lnTo>
                  <a:pt x="47185" y="0"/>
                </a:lnTo>
                <a:lnTo>
                  <a:pt x="48597" y="253"/>
                </a:lnTo>
                <a:lnTo>
                  <a:pt x="50494" y="1136"/>
                </a:lnTo>
                <a:lnTo>
                  <a:pt x="52980" y="641"/>
                </a:lnTo>
                <a:lnTo>
                  <a:pt x="54637" y="1606"/>
                </a:lnTo>
                <a:lnTo>
                  <a:pt x="56102" y="1247"/>
                </a:lnTo>
                <a:lnTo>
                  <a:pt x="58113" y="2345"/>
                </a:lnTo>
                <a:lnTo>
                  <a:pt x="59817" y="2988"/>
                </a:lnTo>
                <a:lnTo>
                  <a:pt x="61499" y="3318"/>
                </a:lnTo>
                <a:lnTo>
                  <a:pt x="63715" y="3098"/>
                </a:lnTo>
                <a:lnTo>
                  <a:pt x="65136" y="5036"/>
                </a:lnTo>
                <a:lnTo>
                  <a:pt x="66906" y="4741"/>
                </a:lnTo>
                <a:lnTo>
                  <a:pt x="68637" y="6313"/>
                </a:lnTo>
                <a:lnTo>
                  <a:pt x="70271" y="7044"/>
                </a:lnTo>
                <a:lnTo>
                  <a:pt x="72355" y="8336"/>
                </a:lnTo>
                <a:lnTo>
                  <a:pt x="73446" y="8967"/>
                </a:lnTo>
                <a:lnTo>
                  <a:pt x="75348" y="9641"/>
                </a:lnTo>
                <a:lnTo>
                  <a:pt x="76615" y="11395"/>
                </a:lnTo>
                <a:lnTo>
                  <a:pt x="77761" y="11535"/>
                </a:lnTo>
                <a:lnTo>
                  <a:pt x="79247" y="13348"/>
                </a:lnTo>
                <a:lnTo>
                  <a:pt x="81509" y="14434"/>
                </a:lnTo>
                <a:lnTo>
                  <a:pt x="82805" y="14664"/>
                </a:lnTo>
                <a:lnTo>
                  <a:pt x="83990" y="16482"/>
                </a:lnTo>
                <a:lnTo>
                  <a:pt x="85365" y="17427"/>
                </a:lnTo>
                <a:lnTo>
                  <a:pt x="86750" y="18708"/>
                </a:lnTo>
                <a:lnTo>
                  <a:pt x="87736" y="20583"/>
                </a:lnTo>
                <a:lnTo>
                  <a:pt x="88912" y="21827"/>
                </a:lnTo>
                <a:lnTo>
                  <a:pt x="90442" y="23878"/>
                </a:lnTo>
                <a:lnTo>
                  <a:pt x="91817" y="24934"/>
                </a:lnTo>
                <a:lnTo>
                  <a:pt x="92095" y="26920"/>
                </a:lnTo>
                <a:lnTo>
                  <a:pt x="93723" y="28480"/>
                </a:lnTo>
                <a:lnTo>
                  <a:pt x="94814" y="29976"/>
                </a:lnTo>
                <a:lnTo>
                  <a:pt x="94957" y="31780"/>
                </a:lnTo>
                <a:lnTo>
                  <a:pt x="95335" y="33683"/>
                </a:lnTo>
                <a:lnTo>
                  <a:pt x="95970" y="35537"/>
                </a:lnTo>
                <a:lnTo>
                  <a:pt x="97003" y="37369"/>
                </a:lnTo>
                <a:lnTo>
                  <a:pt x="97067" y="39233"/>
                </a:lnTo>
                <a:lnTo>
                  <a:pt x="98282" y="41466"/>
                </a:lnTo>
                <a:lnTo>
                  <a:pt x="98507" y="42117"/>
                </a:lnTo>
                <a:lnTo>
                  <a:pt x="98876" y="44008"/>
                </a:lnTo>
                <a:lnTo>
                  <a:pt x="99400" y="45673"/>
                </a:lnTo>
                <a:lnTo>
                  <a:pt x="98694" y="48096"/>
                </a:lnTo>
                <a:lnTo>
                  <a:pt x="98969" y="50795"/>
                </a:lnTo>
                <a:lnTo>
                  <a:pt x="99982" y="51708"/>
                </a:lnTo>
                <a:lnTo>
                  <a:pt x="100000" y="53764"/>
                </a:lnTo>
                <a:lnTo>
                  <a:pt x="99945" y="55370"/>
                </a:lnTo>
                <a:lnTo>
                  <a:pt x="99975" y="57769"/>
                </a:lnTo>
                <a:lnTo>
                  <a:pt x="99067" y="59698"/>
                </a:lnTo>
                <a:lnTo>
                  <a:pt x="98528" y="61027"/>
                </a:lnTo>
                <a:lnTo>
                  <a:pt x="98592" y="63734"/>
                </a:lnTo>
                <a:lnTo>
                  <a:pt x="98592" y="65495"/>
                </a:lnTo>
                <a:lnTo>
                  <a:pt x="97281" y="66954"/>
                </a:lnTo>
                <a:lnTo>
                  <a:pt x="96211" y="69692"/>
                </a:lnTo>
                <a:lnTo>
                  <a:pt x="96042" y="70491"/>
                </a:lnTo>
                <a:lnTo>
                  <a:pt x="95151" y="72796"/>
                </a:lnTo>
                <a:lnTo>
                  <a:pt x="93999" y="74085"/>
                </a:lnTo>
                <a:lnTo>
                  <a:pt x="93127" y="76350"/>
                </a:lnTo>
                <a:lnTo>
                  <a:pt x="91847" y="76804"/>
                </a:lnTo>
                <a:lnTo>
                  <a:pt x="90316" y="78942"/>
                </a:lnTo>
                <a:lnTo>
                  <a:pt x="89570" y="80171"/>
                </a:lnTo>
                <a:lnTo>
                  <a:pt x="87807" y="80927"/>
                </a:lnTo>
                <a:lnTo>
                  <a:pt x="86070" y="82568"/>
                </a:lnTo>
                <a:lnTo>
                  <a:pt x="85351" y="83810"/>
                </a:lnTo>
                <a:lnTo>
                  <a:pt x="84072" y="85719"/>
                </a:lnTo>
                <a:lnTo>
                  <a:pt x="82217" y="86805"/>
                </a:lnTo>
                <a:lnTo>
                  <a:pt x="81365" y="87326"/>
                </a:lnTo>
                <a:lnTo>
                  <a:pt x="79720" y="89567"/>
                </a:lnTo>
                <a:lnTo>
                  <a:pt x="78596" y="90121"/>
                </a:lnTo>
                <a:lnTo>
                  <a:pt x="76758" y="91923"/>
                </a:lnTo>
                <a:lnTo>
                  <a:pt x="74875" y="92944"/>
                </a:lnTo>
                <a:lnTo>
                  <a:pt x="73739" y="94204"/>
                </a:lnTo>
                <a:lnTo>
                  <a:pt x="71767" y="93921"/>
                </a:lnTo>
                <a:lnTo>
                  <a:pt x="70195" y="95604"/>
                </a:lnTo>
                <a:lnTo>
                  <a:pt x="68881" y="96494"/>
                </a:lnTo>
                <a:lnTo>
                  <a:pt x="66757" y="97327"/>
                </a:lnTo>
                <a:lnTo>
                  <a:pt x="65278" y="97575"/>
                </a:lnTo>
                <a:lnTo>
                  <a:pt x="62881" y="97215"/>
                </a:lnTo>
                <a:lnTo>
                  <a:pt x="61366" y="97646"/>
                </a:lnTo>
                <a:lnTo>
                  <a:pt x="59281" y="99402"/>
                </a:lnTo>
                <a:lnTo>
                  <a:pt x="57331" y="99237"/>
                </a:lnTo>
                <a:lnTo>
                  <a:pt x="55950" y="98912"/>
                </a:lnTo>
                <a:lnTo>
                  <a:pt x="53951" y="99871"/>
                </a:lnTo>
                <a:lnTo>
                  <a:pt x="52210" y="99169"/>
                </a:lnTo>
                <a:lnTo>
                  <a:pt x="50617" y="99707"/>
                </a:lnTo>
                <a:lnTo>
                  <a:pt x="47987" y="99920"/>
                </a:lnTo>
                <a:lnTo>
                  <a:pt x="46668" y="100000"/>
                </a:lnTo>
                <a:lnTo>
                  <a:pt x="44848" y="99828"/>
                </a:lnTo>
                <a:lnTo>
                  <a:pt x="42518" y="99678"/>
                </a:lnTo>
                <a:lnTo>
                  <a:pt x="41012" y="99641"/>
                </a:lnTo>
                <a:lnTo>
                  <a:pt x="38566" y="99698"/>
                </a:lnTo>
                <a:lnTo>
                  <a:pt x="37038" y="99347"/>
                </a:lnTo>
                <a:lnTo>
                  <a:pt x="35086" y="98857"/>
                </a:lnTo>
                <a:lnTo>
                  <a:pt x="33287" y="97767"/>
                </a:lnTo>
                <a:lnTo>
                  <a:pt x="31299" y="98066"/>
                </a:lnTo>
                <a:lnTo>
                  <a:pt x="29232" y="97652"/>
                </a:lnTo>
                <a:lnTo>
                  <a:pt x="27867" y="96790"/>
                </a:lnTo>
                <a:lnTo>
                  <a:pt x="25876" y="95907"/>
                </a:lnTo>
                <a:lnTo>
                  <a:pt x="24250" y="94608"/>
                </a:lnTo>
                <a:lnTo>
                  <a:pt x="21929" y="93840"/>
                </a:lnTo>
                <a:lnTo>
                  <a:pt x="21007" y="92754"/>
                </a:lnTo>
                <a:lnTo>
                  <a:pt x="19163" y="91572"/>
                </a:lnTo>
                <a:lnTo>
                  <a:pt x="17382" y="90457"/>
                </a:lnTo>
                <a:lnTo>
                  <a:pt x="15931" y="88387"/>
                </a:lnTo>
                <a:lnTo>
                  <a:pt x="14602" y="88181"/>
                </a:lnTo>
                <a:lnTo>
                  <a:pt x="14163" y="86262"/>
                </a:lnTo>
                <a:lnTo>
                  <a:pt x="12975" y="84168"/>
                </a:lnTo>
                <a:lnTo>
                  <a:pt x="11535" y="83024"/>
                </a:lnTo>
                <a:lnTo>
                  <a:pt x="9863" y="81617"/>
                </a:lnTo>
                <a:lnTo>
                  <a:pt x="8801" y="79606"/>
                </a:lnTo>
                <a:lnTo>
                  <a:pt x="7812" y="77952"/>
                </a:lnTo>
                <a:lnTo>
                  <a:pt x="7594" y="76685"/>
                </a:lnTo>
                <a:lnTo>
                  <a:pt x="6303" y="74533"/>
                </a:lnTo>
                <a:lnTo>
                  <a:pt x="5006" y="72805"/>
                </a:lnTo>
                <a:lnTo>
                  <a:pt x="4715" y="71793"/>
                </a:lnTo>
                <a:lnTo>
                  <a:pt x="3965" y="70081"/>
                </a:lnTo>
                <a:lnTo>
                  <a:pt x="2740" y="68057"/>
                </a:lnTo>
                <a:lnTo>
                  <a:pt x="2200" y="67039"/>
                </a:lnTo>
                <a:lnTo>
                  <a:pt x="1962" y="65093"/>
                </a:lnTo>
                <a:lnTo>
                  <a:pt x="1427" y="63446"/>
                </a:lnTo>
                <a:lnTo>
                  <a:pt x="1139" y="60197"/>
                </a:lnTo>
                <a:lnTo>
                  <a:pt x="150" y="58378"/>
                </a:lnTo>
                <a:lnTo>
                  <a:pt x="775" y="56740"/>
                </a:lnTo>
                <a:lnTo>
                  <a:pt x="242" y="55390"/>
                </a:lnTo>
                <a:lnTo>
                  <a:pt x="0" y="53053"/>
                </a:lnTo>
                <a:lnTo>
                  <a:pt x="756" y="51033"/>
                </a:lnTo>
                <a:lnTo>
                  <a:pt x="876" y="49573"/>
                </a:lnTo>
                <a:lnTo>
                  <a:pt x="977" y="47603"/>
                </a:lnTo>
                <a:lnTo>
                  <a:pt x="1274" y="46210"/>
                </a:lnTo>
                <a:lnTo>
                  <a:pt x="1376" y="43797"/>
                </a:lnTo>
                <a:lnTo>
                  <a:pt x="1787" y="42631"/>
                </a:lnTo>
                <a:lnTo>
                  <a:pt x="1804" y="40055"/>
                </a:lnTo>
                <a:lnTo>
                  <a:pt x="2617" y="38976"/>
                </a:lnTo>
                <a:lnTo>
                  <a:pt x="3272" y="36514"/>
                </a:lnTo>
                <a:lnTo>
                  <a:pt x="4168" y="35247"/>
                </a:lnTo>
                <a:lnTo>
                  <a:pt x="4730" y="33196"/>
                </a:lnTo>
                <a:lnTo>
                  <a:pt x="5374" y="31721"/>
                </a:lnTo>
                <a:lnTo>
                  <a:pt x="5385" y="29342"/>
                </a:lnTo>
                <a:lnTo>
                  <a:pt x="6516" y="27618"/>
                </a:lnTo>
                <a:lnTo>
                  <a:pt x="7265" y="26799"/>
                </a:lnTo>
                <a:lnTo>
                  <a:pt x="7361" y="24957"/>
                </a:lnTo>
                <a:lnTo>
                  <a:pt x="8804" y="22345"/>
                </a:lnTo>
                <a:lnTo>
                  <a:pt x="9810" y="21926"/>
                </a:lnTo>
                <a:lnTo>
                  <a:pt x="10415" y="19708"/>
                </a:lnTo>
                <a:lnTo>
                  <a:pt x="11611" y="17729"/>
                </a:lnTo>
                <a:lnTo>
                  <a:pt x="12566" y="16851"/>
                </a:lnTo>
                <a:lnTo>
                  <a:pt x="14674" y="14650"/>
                </a:lnTo>
                <a:lnTo>
                  <a:pt x="15089" y="13900"/>
                </a:lnTo>
                <a:lnTo>
                  <a:pt x="16780" y="13102"/>
                </a:lnTo>
                <a:lnTo>
                  <a:pt x="18319" y="10686"/>
                </a:lnTo>
                <a:lnTo>
                  <a:pt x="19902" y="10130"/>
                </a:lnTo>
                <a:lnTo>
                  <a:pt x="21641" y="9086"/>
                </a:lnTo>
                <a:lnTo>
                  <a:pt x="23146" y="8912"/>
                </a:lnTo>
                <a:lnTo>
                  <a:pt x="24559" y="6930"/>
                </a:lnTo>
                <a:lnTo>
                  <a:pt x="27089" y="6044"/>
                </a:lnTo>
                <a:lnTo>
                  <a:pt x="28209" y="5516"/>
                </a:lnTo>
                <a:lnTo>
                  <a:pt x="30394" y="5391"/>
                </a:lnTo>
                <a:lnTo>
                  <a:pt x="32327" y="3748"/>
                </a:lnTo>
                <a:lnTo>
                  <a:pt x="34270" y="3086"/>
                </a:lnTo>
                <a:lnTo>
                  <a:pt x="35958" y="3466"/>
                </a:lnTo>
                <a:lnTo>
                  <a:pt x="37094" y="2215"/>
                </a:lnTo>
                <a:lnTo>
                  <a:pt x="39048" y="1838"/>
                </a:lnTo>
                <a:lnTo>
                  <a:pt x="41500" y="1905"/>
                </a:lnTo>
                <a:lnTo>
                  <a:pt x="43369" y="436"/>
                </a:lnTo>
              </a:path>
            </a:pathLst>
          </a:custGeom>
          <a:noFill/>
          <a:ln w="18288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2" name="Picture 21" descr="水" title="水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422" y="3054096"/>
            <a:ext cx="438912" cy="43891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91458" y="3547872"/>
            <a:ext cx="2148840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F3F1EA"/>
                </a:solidFill>
                <a:latin typeface="Chalkboard SE"/>
                <a:ea typeface="Hiragino Sans GB"/>
              </a:rPr>
              <a:t>水？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51478" y="4553712"/>
            <a:ext cx="60350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投票</a:t>
            </a:r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4418869" y="4860671"/>
            <a:ext cx="2233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6658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4717942" y="4857432"/>
            <a:ext cx="21734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562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decor:a chalk stroke; the words it frames carry the meaning"/>
          <p:cNvSpPr/>
          <p:nvPr/>
        </p:nvSpPr>
        <p:spPr>
          <a:xfrm>
            <a:off x="4996906" y="4860089"/>
            <a:ext cx="2265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5652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+overlap+decor:a chalk ring drawn round the word or number it circles, as a teacher circles on the board"/>
          <p:cNvSpPr/>
          <p:nvPr/>
        </p:nvSpPr>
        <p:spPr>
          <a:xfrm>
            <a:off x="6473569" y="2896536"/>
            <a:ext cx="2165747" cy="152563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182" y="8990"/>
                </a:moveTo>
                <a:lnTo>
                  <a:pt x="20367" y="8149"/>
                </a:lnTo>
                <a:lnTo>
                  <a:pt x="22426" y="7724"/>
                </a:lnTo>
                <a:lnTo>
                  <a:pt x="24213" y="5849"/>
                </a:lnTo>
                <a:lnTo>
                  <a:pt x="25405" y="4799"/>
                </a:lnTo>
                <a:lnTo>
                  <a:pt x="26907" y="4580"/>
                </a:lnTo>
                <a:lnTo>
                  <a:pt x="28459" y="3310"/>
                </a:lnTo>
                <a:lnTo>
                  <a:pt x="30877" y="3060"/>
                </a:lnTo>
                <a:lnTo>
                  <a:pt x="32264" y="2466"/>
                </a:lnTo>
                <a:lnTo>
                  <a:pt x="34716" y="1066"/>
                </a:lnTo>
                <a:lnTo>
                  <a:pt x="36596" y="1603"/>
                </a:lnTo>
                <a:lnTo>
                  <a:pt x="38029" y="469"/>
                </a:lnTo>
                <a:lnTo>
                  <a:pt x="40574" y="484"/>
                </a:lnTo>
                <a:lnTo>
                  <a:pt x="41626" y="0"/>
                </a:lnTo>
                <a:lnTo>
                  <a:pt x="44319" y="692"/>
                </a:lnTo>
                <a:lnTo>
                  <a:pt x="46202" y="932"/>
                </a:lnTo>
                <a:lnTo>
                  <a:pt x="47839" y="1429"/>
                </a:lnTo>
                <a:lnTo>
                  <a:pt x="49576" y="1049"/>
                </a:lnTo>
                <a:lnTo>
                  <a:pt x="51911" y="1440"/>
                </a:lnTo>
                <a:lnTo>
                  <a:pt x="53802" y="1733"/>
                </a:lnTo>
                <a:lnTo>
                  <a:pt x="55481" y="1371"/>
                </a:lnTo>
                <a:lnTo>
                  <a:pt x="56817" y="2165"/>
                </a:lnTo>
                <a:lnTo>
                  <a:pt x="58469" y="2562"/>
                </a:lnTo>
                <a:lnTo>
                  <a:pt x="60277" y="3135"/>
                </a:lnTo>
                <a:lnTo>
                  <a:pt x="62593" y="3798"/>
                </a:lnTo>
                <a:lnTo>
                  <a:pt x="64087" y="4142"/>
                </a:lnTo>
                <a:lnTo>
                  <a:pt x="65735" y="5788"/>
                </a:lnTo>
                <a:lnTo>
                  <a:pt x="67863" y="5954"/>
                </a:lnTo>
                <a:lnTo>
                  <a:pt x="69109" y="6808"/>
                </a:lnTo>
                <a:lnTo>
                  <a:pt x="70814" y="7035"/>
                </a:lnTo>
                <a:lnTo>
                  <a:pt x="73344" y="8198"/>
                </a:lnTo>
                <a:lnTo>
                  <a:pt x="74573" y="9112"/>
                </a:lnTo>
                <a:lnTo>
                  <a:pt x="76497" y="10163"/>
                </a:lnTo>
                <a:lnTo>
                  <a:pt x="77471" y="10083"/>
                </a:lnTo>
                <a:lnTo>
                  <a:pt x="79108" y="11487"/>
                </a:lnTo>
                <a:lnTo>
                  <a:pt x="80501" y="13596"/>
                </a:lnTo>
                <a:lnTo>
                  <a:pt x="82618" y="13903"/>
                </a:lnTo>
                <a:lnTo>
                  <a:pt x="83778" y="15297"/>
                </a:lnTo>
                <a:lnTo>
                  <a:pt x="85364" y="16729"/>
                </a:lnTo>
                <a:lnTo>
                  <a:pt x="85967" y="17821"/>
                </a:lnTo>
                <a:lnTo>
                  <a:pt x="87470" y="19293"/>
                </a:lnTo>
                <a:lnTo>
                  <a:pt x="88639" y="21701"/>
                </a:lnTo>
                <a:lnTo>
                  <a:pt x="89544" y="22257"/>
                </a:lnTo>
                <a:lnTo>
                  <a:pt x="91193" y="24242"/>
                </a:lnTo>
                <a:lnTo>
                  <a:pt x="91272" y="25174"/>
                </a:lnTo>
                <a:lnTo>
                  <a:pt x="92245" y="27635"/>
                </a:lnTo>
                <a:lnTo>
                  <a:pt x="93850" y="28993"/>
                </a:lnTo>
                <a:lnTo>
                  <a:pt x="93983" y="30616"/>
                </a:lnTo>
                <a:lnTo>
                  <a:pt x="95755" y="32537"/>
                </a:lnTo>
                <a:lnTo>
                  <a:pt x="96509" y="34753"/>
                </a:lnTo>
                <a:lnTo>
                  <a:pt x="96262" y="36320"/>
                </a:lnTo>
                <a:lnTo>
                  <a:pt x="97604" y="37855"/>
                </a:lnTo>
                <a:lnTo>
                  <a:pt x="97776" y="39834"/>
                </a:lnTo>
                <a:lnTo>
                  <a:pt x="98130" y="41397"/>
                </a:lnTo>
                <a:lnTo>
                  <a:pt x="98897" y="44028"/>
                </a:lnTo>
                <a:lnTo>
                  <a:pt x="99647" y="44943"/>
                </a:lnTo>
                <a:lnTo>
                  <a:pt x="99481" y="46745"/>
                </a:lnTo>
                <a:lnTo>
                  <a:pt x="100000" y="49674"/>
                </a:lnTo>
                <a:lnTo>
                  <a:pt x="99363" y="51277"/>
                </a:lnTo>
                <a:lnTo>
                  <a:pt x="99547" y="52510"/>
                </a:lnTo>
                <a:lnTo>
                  <a:pt x="99456" y="54986"/>
                </a:lnTo>
                <a:lnTo>
                  <a:pt x="99116" y="56874"/>
                </a:lnTo>
                <a:lnTo>
                  <a:pt x="97868" y="58453"/>
                </a:lnTo>
                <a:lnTo>
                  <a:pt x="97333" y="61169"/>
                </a:lnTo>
                <a:lnTo>
                  <a:pt x="97565" y="62842"/>
                </a:lnTo>
                <a:lnTo>
                  <a:pt x="96273" y="63507"/>
                </a:lnTo>
                <a:lnTo>
                  <a:pt x="96074" y="66529"/>
                </a:lnTo>
                <a:lnTo>
                  <a:pt x="94440" y="67574"/>
                </a:lnTo>
                <a:lnTo>
                  <a:pt x="93545" y="69646"/>
                </a:lnTo>
                <a:lnTo>
                  <a:pt x="93333" y="70382"/>
                </a:lnTo>
                <a:lnTo>
                  <a:pt x="92085" y="72606"/>
                </a:lnTo>
                <a:lnTo>
                  <a:pt x="90883" y="74660"/>
                </a:lnTo>
                <a:lnTo>
                  <a:pt x="90021" y="75274"/>
                </a:lnTo>
                <a:lnTo>
                  <a:pt x="89081" y="77557"/>
                </a:lnTo>
                <a:lnTo>
                  <a:pt x="87641" y="78464"/>
                </a:lnTo>
                <a:lnTo>
                  <a:pt x="87305" y="80428"/>
                </a:lnTo>
                <a:lnTo>
                  <a:pt x="85553" y="81678"/>
                </a:lnTo>
                <a:lnTo>
                  <a:pt x="83992" y="82655"/>
                </a:lnTo>
                <a:lnTo>
                  <a:pt x="82919" y="84529"/>
                </a:lnTo>
                <a:lnTo>
                  <a:pt x="81459" y="85295"/>
                </a:lnTo>
                <a:lnTo>
                  <a:pt x="79891" y="87122"/>
                </a:lnTo>
                <a:lnTo>
                  <a:pt x="78588" y="88686"/>
                </a:lnTo>
                <a:lnTo>
                  <a:pt x="77710" y="88586"/>
                </a:lnTo>
                <a:lnTo>
                  <a:pt x="75515" y="90475"/>
                </a:lnTo>
                <a:lnTo>
                  <a:pt x="73881" y="90660"/>
                </a:lnTo>
                <a:lnTo>
                  <a:pt x="72964" y="92177"/>
                </a:lnTo>
                <a:lnTo>
                  <a:pt x="70814" y="93303"/>
                </a:lnTo>
                <a:lnTo>
                  <a:pt x="69446" y="93204"/>
                </a:lnTo>
                <a:lnTo>
                  <a:pt x="66997" y="94248"/>
                </a:lnTo>
                <a:lnTo>
                  <a:pt x="65580" y="94947"/>
                </a:lnTo>
                <a:lnTo>
                  <a:pt x="64128" y="95846"/>
                </a:lnTo>
                <a:lnTo>
                  <a:pt x="62611" y="95582"/>
                </a:lnTo>
                <a:lnTo>
                  <a:pt x="60233" y="96454"/>
                </a:lnTo>
                <a:lnTo>
                  <a:pt x="58896" y="96816"/>
                </a:lnTo>
                <a:lnTo>
                  <a:pt x="56398" y="97562"/>
                </a:lnTo>
                <a:lnTo>
                  <a:pt x="54799" y="97739"/>
                </a:lnTo>
                <a:lnTo>
                  <a:pt x="52772" y="99046"/>
                </a:lnTo>
                <a:lnTo>
                  <a:pt x="51097" y="99289"/>
                </a:lnTo>
                <a:lnTo>
                  <a:pt x="49315" y="98398"/>
                </a:lnTo>
                <a:lnTo>
                  <a:pt x="47862" y="99737"/>
                </a:lnTo>
                <a:lnTo>
                  <a:pt x="45908" y="100000"/>
                </a:lnTo>
                <a:lnTo>
                  <a:pt x="43853" y="98953"/>
                </a:lnTo>
                <a:lnTo>
                  <a:pt x="41546" y="98973"/>
                </a:lnTo>
                <a:lnTo>
                  <a:pt x="39523" y="98600"/>
                </a:lnTo>
                <a:lnTo>
                  <a:pt x="37571" y="99674"/>
                </a:lnTo>
                <a:lnTo>
                  <a:pt x="35543" y="99016"/>
                </a:lnTo>
                <a:lnTo>
                  <a:pt x="33847" y="98017"/>
                </a:lnTo>
                <a:lnTo>
                  <a:pt x="32499" y="98252"/>
                </a:lnTo>
                <a:lnTo>
                  <a:pt x="30272" y="97161"/>
                </a:lnTo>
                <a:lnTo>
                  <a:pt x="28087" y="95766"/>
                </a:lnTo>
                <a:lnTo>
                  <a:pt x="27178" y="95294"/>
                </a:lnTo>
                <a:lnTo>
                  <a:pt x="25059" y="94579"/>
                </a:lnTo>
                <a:lnTo>
                  <a:pt x="22929" y="93315"/>
                </a:lnTo>
                <a:lnTo>
                  <a:pt x="21788" y="92610"/>
                </a:lnTo>
                <a:lnTo>
                  <a:pt x="19890" y="91622"/>
                </a:lnTo>
                <a:lnTo>
                  <a:pt x="18306" y="89316"/>
                </a:lnTo>
                <a:lnTo>
                  <a:pt x="17364" y="88786"/>
                </a:lnTo>
                <a:lnTo>
                  <a:pt x="15576" y="86715"/>
                </a:lnTo>
                <a:lnTo>
                  <a:pt x="14855" y="85586"/>
                </a:lnTo>
                <a:lnTo>
                  <a:pt x="13211" y="84775"/>
                </a:lnTo>
                <a:lnTo>
                  <a:pt x="11731" y="83337"/>
                </a:lnTo>
                <a:lnTo>
                  <a:pt x="10582" y="82415"/>
                </a:lnTo>
                <a:lnTo>
                  <a:pt x="9056" y="80631"/>
                </a:lnTo>
                <a:lnTo>
                  <a:pt x="7946" y="78655"/>
                </a:lnTo>
                <a:lnTo>
                  <a:pt x="7306" y="76956"/>
                </a:lnTo>
                <a:lnTo>
                  <a:pt x="5938" y="75999"/>
                </a:lnTo>
                <a:lnTo>
                  <a:pt x="4763" y="73926"/>
                </a:lnTo>
                <a:lnTo>
                  <a:pt x="4857" y="73005"/>
                </a:lnTo>
                <a:lnTo>
                  <a:pt x="3163" y="70147"/>
                </a:lnTo>
                <a:lnTo>
                  <a:pt x="2693" y="69417"/>
                </a:lnTo>
                <a:lnTo>
                  <a:pt x="2742" y="67546"/>
                </a:lnTo>
                <a:lnTo>
                  <a:pt x="1737" y="64694"/>
                </a:lnTo>
                <a:lnTo>
                  <a:pt x="1805" y="63650"/>
                </a:lnTo>
                <a:lnTo>
                  <a:pt x="1255" y="62219"/>
                </a:lnTo>
                <a:lnTo>
                  <a:pt x="1043" y="58967"/>
                </a:lnTo>
                <a:lnTo>
                  <a:pt x="1014" y="57543"/>
                </a:lnTo>
                <a:lnTo>
                  <a:pt x="718" y="56622"/>
                </a:lnTo>
                <a:lnTo>
                  <a:pt x="86" y="53600"/>
                </a:lnTo>
                <a:lnTo>
                  <a:pt x="0" y="52395"/>
                </a:lnTo>
                <a:lnTo>
                  <a:pt x="142" y="50638"/>
                </a:lnTo>
                <a:lnTo>
                  <a:pt x="597" y="48229"/>
                </a:lnTo>
                <a:lnTo>
                  <a:pt x="546" y="46483"/>
                </a:lnTo>
                <a:lnTo>
                  <a:pt x="462" y="45569"/>
                </a:lnTo>
                <a:lnTo>
                  <a:pt x="924" y="42559"/>
                </a:lnTo>
                <a:lnTo>
                  <a:pt x="636" y="40978"/>
                </a:lnTo>
                <a:lnTo>
                  <a:pt x="401" y="39839"/>
                </a:lnTo>
                <a:lnTo>
                  <a:pt x="1291" y="37255"/>
                </a:lnTo>
                <a:lnTo>
                  <a:pt x="1712" y="35821"/>
                </a:lnTo>
                <a:lnTo>
                  <a:pt x="1786" y="33198"/>
                </a:lnTo>
                <a:lnTo>
                  <a:pt x="1905" y="32623"/>
                </a:lnTo>
                <a:lnTo>
                  <a:pt x="3310" y="30327"/>
                </a:lnTo>
                <a:lnTo>
                  <a:pt x="3900" y="28596"/>
                </a:lnTo>
                <a:lnTo>
                  <a:pt x="3959" y="26192"/>
                </a:lnTo>
                <a:lnTo>
                  <a:pt x="4971" y="25593"/>
                </a:lnTo>
                <a:lnTo>
                  <a:pt x="6408" y="23875"/>
                </a:lnTo>
                <a:lnTo>
                  <a:pt x="7541" y="21327"/>
                </a:lnTo>
                <a:lnTo>
                  <a:pt x="7994" y="19613"/>
                </a:lnTo>
                <a:lnTo>
                  <a:pt x="9715" y="19231"/>
                </a:lnTo>
                <a:lnTo>
                  <a:pt x="10587" y="17400"/>
                </a:lnTo>
                <a:lnTo>
                  <a:pt x="11640" y="16446"/>
                </a:lnTo>
                <a:lnTo>
                  <a:pt x="13720" y="15164"/>
                </a:lnTo>
                <a:lnTo>
                  <a:pt x="15071" y="13727"/>
                </a:lnTo>
                <a:lnTo>
                  <a:pt x="15722" y="12263"/>
                </a:lnTo>
                <a:lnTo>
                  <a:pt x="17519" y="11332"/>
                </a:lnTo>
                <a:lnTo>
                  <a:pt x="19518" y="10070"/>
                </a:lnTo>
                <a:lnTo>
                  <a:pt x="21085" y="8090"/>
                </a:lnTo>
                <a:lnTo>
                  <a:pt x="22657" y="6789"/>
                </a:lnTo>
                <a:lnTo>
                  <a:pt x="24377" y="6849"/>
                </a:lnTo>
                <a:lnTo>
                  <a:pt x="25391" y="5827"/>
                </a:lnTo>
                <a:lnTo>
                  <a:pt x="27344" y="4196"/>
                </a:lnTo>
                <a:lnTo>
                  <a:pt x="29435" y="3264"/>
                </a:lnTo>
                <a:lnTo>
                  <a:pt x="30443" y="2476"/>
                </a:lnTo>
                <a:lnTo>
                  <a:pt x="32578" y="2794"/>
                </a:lnTo>
                <a:lnTo>
                  <a:pt x="35084" y="1402"/>
                </a:lnTo>
                <a:lnTo>
                  <a:pt x="36640" y="1129"/>
                </a:lnTo>
                <a:lnTo>
                  <a:pt x="38891" y="984"/>
                </a:lnTo>
                <a:lnTo>
                  <a:pt x="40770" y="146"/>
                </a:lnTo>
                <a:lnTo>
                  <a:pt x="42729" y="109"/>
                </a:lnTo>
              </a:path>
            </a:pathLst>
          </a:custGeom>
          <a:noFill/>
          <a:ln w="3048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+overlap+decor:a chalk ring drawn round the word or number it circles, as a teacher circles on the board"/>
          <p:cNvSpPr/>
          <p:nvPr/>
        </p:nvSpPr>
        <p:spPr>
          <a:xfrm>
            <a:off x="6474693" y="2898954"/>
            <a:ext cx="2157894" cy="15244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528" y="9185"/>
                </a:moveTo>
                <a:lnTo>
                  <a:pt x="20220" y="8301"/>
                </a:lnTo>
                <a:lnTo>
                  <a:pt x="22448" y="7048"/>
                </a:lnTo>
                <a:lnTo>
                  <a:pt x="23959" y="6306"/>
                </a:lnTo>
                <a:lnTo>
                  <a:pt x="25408" y="5431"/>
                </a:lnTo>
                <a:lnTo>
                  <a:pt x="26989" y="4718"/>
                </a:lnTo>
                <a:lnTo>
                  <a:pt x="28486" y="4200"/>
                </a:lnTo>
                <a:lnTo>
                  <a:pt x="30824" y="3155"/>
                </a:lnTo>
                <a:lnTo>
                  <a:pt x="32860" y="2426"/>
                </a:lnTo>
                <a:lnTo>
                  <a:pt x="34338" y="1000"/>
                </a:lnTo>
                <a:lnTo>
                  <a:pt x="36533" y="916"/>
                </a:lnTo>
                <a:lnTo>
                  <a:pt x="38088" y="1308"/>
                </a:lnTo>
                <a:lnTo>
                  <a:pt x="40428" y="274"/>
                </a:lnTo>
                <a:lnTo>
                  <a:pt x="41945" y="290"/>
                </a:lnTo>
                <a:lnTo>
                  <a:pt x="43976" y="91"/>
                </a:lnTo>
                <a:lnTo>
                  <a:pt x="45626" y="329"/>
                </a:lnTo>
                <a:lnTo>
                  <a:pt x="48372" y="846"/>
                </a:lnTo>
                <a:lnTo>
                  <a:pt x="50237" y="983"/>
                </a:lnTo>
                <a:lnTo>
                  <a:pt x="51510" y="1180"/>
                </a:lnTo>
                <a:lnTo>
                  <a:pt x="53070" y="1158"/>
                </a:lnTo>
                <a:lnTo>
                  <a:pt x="55351" y="1983"/>
                </a:lnTo>
                <a:lnTo>
                  <a:pt x="57406" y="2261"/>
                </a:lnTo>
                <a:lnTo>
                  <a:pt x="58998" y="2377"/>
                </a:lnTo>
                <a:lnTo>
                  <a:pt x="60823" y="3876"/>
                </a:lnTo>
                <a:lnTo>
                  <a:pt x="62932" y="3361"/>
                </a:lnTo>
                <a:lnTo>
                  <a:pt x="63978" y="4427"/>
                </a:lnTo>
                <a:lnTo>
                  <a:pt x="66294" y="4768"/>
                </a:lnTo>
                <a:lnTo>
                  <a:pt x="68231" y="6005"/>
                </a:lnTo>
                <a:lnTo>
                  <a:pt x="69818" y="5928"/>
                </a:lnTo>
                <a:lnTo>
                  <a:pt x="71056" y="6371"/>
                </a:lnTo>
                <a:lnTo>
                  <a:pt x="72802" y="7808"/>
                </a:lnTo>
                <a:lnTo>
                  <a:pt x="75090" y="8080"/>
                </a:lnTo>
                <a:lnTo>
                  <a:pt x="76288" y="9801"/>
                </a:lnTo>
                <a:lnTo>
                  <a:pt x="77665" y="10889"/>
                </a:lnTo>
                <a:lnTo>
                  <a:pt x="79526" y="11303"/>
                </a:lnTo>
                <a:lnTo>
                  <a:pt x="81195" y="12099"/>
                </a:lnTo>
                <a:lnTo>
                  <a:pt x="82739" y="14410"/>
                </a:lnTo>
                <a:lnTo>
                  <a:pt x="83473" y="15192"/>
                </a:lnTo>
                <a:lnTo>
                  <a:pt x="84871" y="17301"/>
                </a:lnTo>
                <a:lnTo>
                  <a:pt x="86485" y="17394"/>
                </a:lnTo>
                <a:lnTo>
                  <a:pt x="87419" y="19992"/>
                </a:lnTo>
                <a:lnTo>
                  <a:pt x="88779" y="21420"/>
                </a:lnTo>
                <a:lnTo>
                  <a:pt x="90091" y="23222"/>
                </a:lnTo>
                <a:lnTo>
                  <a:pt x="91064" y="24735"/>
                </a:lnTo>
                <a:lnTo>
                  <a:pt x="92366" y="25849"/>
                </a:lnTo>
                <a:lnTo>
                  <a:pt x="93149" y="27321"/>
                </a:lnTo>
                <a:lnTo>
                  <a:pt x="94178" y="29038"/>
                </a:lnTo>
                <a:lnTo>
                  <a:pt x="95120" y="31002"/>
                </a:lnTo>
                <a:lnTo>
                  <a:pt x="95521" y="32015"/>
                </a:lnTo>
                <a:lnTo>
                  <a:pt x="96072" y="34299"/>
                </a:lnTo>
                <a:lnTo>
                  <a:pt x="97327" y="35902"/>
                </a:lnTo>
                <a:lnTo>
                  <a:pt x="97851" y="37347"/>
                </a:lnTo>
                <a:lnTo>
                  <a:pt x="97887" y="39195"/>
                </a:lnTo>
                <a:lnTo>
                  <a:pt x="98598" y="41104"/>
                </a:lnTo>
                <a:lnTo>
                  <a:pt x="99293" y="42729"/>
                </a:lnTo>
                <a:lnTo>
                  <a:pt x="99302" y="45438"/>
                </a:lnTo>
                <a:lnTo>
                  <a:pt x="100000" y="46457"/>
                </a:lnTo>
                <a:lnTo>
                  <a:pt x="99798" y="49081"/>
                </a:lnTo>
                <a:lnTo>
                  <a:pt x="99792" y="50536"/>
                </a:lnTo>
                <a:lnTo>
                  <a:pt x="99665" y="53474"/>
                </a:lnTo>
                <a:lnTo>
                  <a:pt x="99584" y="55094"/>
                </a:lnTo>
                <a:lnTo>
                  <a:pt x="99504" y="57097"/>
                </a:lnTo>
                <a:lnTo>
                  <a:pt x="98559" y="57880"/>
                </a:lnTo>
                <a:lnTo>
                  <a:pt x="97973" y="60804"/>
                </a:lnTo>
                <a:lnTo>
                  <a:pt x="97842" y="62906"/>
                </a:lnTo>
                <a:lnTo>
                  <a:pt x="96685" y="64389"/>
                </a:lnTo>
                <a:lnTo>
                  <a:pt x="96034" y="65926"/>
                </a:lnTo>
                <a:lnTo>
                  <a:pt x="94869" y="67083"/>
                </a:lnTo>
                <a:lnTo>
                  <a:pt x="94207" y="68487"/>
                </a:lnTo>
                <a:lnTo>
                  <a:pt x="93184" y="71070"/>
                </a:lnTo>
                <a:lnTo>
                  <a:pt x="92295" y="71948"/>
                </a:lnTo>
                <a:lnTo>
                  <a:pt x="91368" y="73486"/>
                </a:lnTo>
                <a:lnTo>
                  <a:pt x="90499" y="74907"/>
                </a:lnTo>
                <a:lnTo>
                  <a:pt x="89205" y="77219"/>
                </a:lnTo>
                <a:lnTo>
                  <a:pt x="87731" y="78842"/>
                </a:lnTo>
                <a:lnTo>
                  <a:pt x="86696" y="80059"/>
                </a:lnTo>
                <a:lnTo>
                  <a:pt x="85417" y="81382"/>
                </a:lnTo>
                <a:lnTo>
                  <a:pt x="84338" y="82706"/>
                </a:lnTo>
                <a:lnTo>
                  <a:pt x="83599" y="84133"/>
                </a:lnTo>
                <a:lnTo>
                  <a:pt x="82234" y="86082"/>
                </a:lnTo>
                <a:lnTo>
                  <a:pt x="80314" y="86239"/>
                </a:lnTo>
                <a:lnTo>
                  <a:pt x="78608" y="88068"/>
                </a:lnTo>
                <a:lnTo>
                  <a:pt x="78084" y="88897"/>
                </a:lnTo>
                <a:lnTo>
                  <a:pt x="76157" y="90547"/>
                </a:lnTo>
                <a:lnTo>
                  <a:pt x="74543" y="91466"/>
                </a:lnTo>
                <a:lnTo>
                  <a:pt x="73192" y="91553"/>
                </a:lnTo>
                <a:lnTo>
                  <a:pt x="70560" y="92305"/>
                </a:lnTo>
                <a:lnTo>
                  <a:pt x="68954" y="93805"/>
                </a:lnTo>
                <a:lnTo>
                  <a:pt x="67663" y="93854"/>
                </a:lnTo>
                <a:lnTo>
                  <a:pt x="66048" y="95292"/>
                </a:lnTo>
                <a:lnTo>
                  <a:pt x="63738" y="95665"/>
                </a:lnTo>
                <a:lnTo>
                  <a:pt x="62546" y="95519"/>
                </a:lnTo>
                <a:lnTo>
                  <a:pt x="60824" y="97269"/>
                </a:lnTo>
                <a:lnTo>
                  <a:pt x="58292" y="96410"/>
                </a:lnTo>
                <a:lnTo>
                  <a:pt x="56675" y="97807"/>
                </a:lnTo>
                <a:lnTo>
                  <a:pt x="55491" y="97824"/>
                </a:lnTo>
                <a:lnTo>
                  <a:pt x="53385" y="97743"/>
                </a:lnTo>
                <a:lnTo>
                  <a:pt x="51482" y="98869"/>
                </a:lnTo>
                <a:lnTo>
                  <a:pt x="48986" y="99353"/>
                </a:lnTo>
                <a:lnTo>
                  <a:pt x="47833" y="99315"/>
                </a:lnTo>
                <a:lnTo>
                  <a:pt x="45161" y="100000"/>
                </a:lnTo>
                <a:lnTo>
                  <a:pt x="43893" y="99130"/>
                </a:lnTo>
                <a:lnTo>
                  <a:pt x="41587" y="99116"/>
                </a:lnTo>
                <a:lnTo>
                  <a:pt x="39721" y="98923"/>
                </a:lnTo>
                <a:lnTo>
                  <a:pt x="38134" y="99357"/>
                </a:lnTo>
                <a:lnTo>
                  <a:pt x="35458" y="99187"/>
                </a:lnTo>
                <a:lnTo>
                  <a:pt x="34102" y="98516"/>
                </a:lnTo>
                <a:lnTo>
                  <a:pt x="32311" y="97362"/>
                </a:lnTo>
                <a:lnTo>
                  <a:pt x="30511" y="97432"/>
                </a:lnTo>
                <a:lnTo>
                  <a:pt x="28254" y="96416"/>
                </a:lnTo>
                <a:lnTo>
                  <a:pt x="26787" y="95070"/>
                </a:lnTo>
                <a:lnTo>
                  <a:pt x="24990" y="94467"/>
                </a:lnTo>
                <a:lnTo>
                  <a:pt x="23175" y="93612"/>
                </a:lnTo>
                <a:lnTo>
                  <a:pt x="22148" y="91419"/>
                </a:lnTo>
                <a:lnTo>
                  <a:pt x="20646" y="90501"/>
                </a:lnTo>
                <a:lnTo>
                  <a:pt x="18712" y="89836"/>
                </a:lnTo>
                <a:lnTo>
                  <a:pt x="17156" y="87764"/>
                </a:lnTo>
                <a:lnTo>
                  <a:pt x="16206" y="86711"/>
                </a:lnTo>
                <a:lnTo>
                  <a:pt x="14167" y="86287"/>
                </a:lnTo>
                <a:lnTo>
                  <a:pt x="12948" y="85057"/>
                </a:lnTo>
                <a:lnTo>
                  <a:pt x="12009" y="82800"/>
                </a:lnTo>
                <a:lnTo>
                  <a:pt x="10047" y="82338"/>
                </a:lnTo>
                <a:lnTo>
                  <a:pt x="8916" y="80539"/>
                </a:lnTo>
                <a:lnTo>
                  <a:pt x="8177" y="79077"/>
                </a:lnTo>
                <a:lnTo>
                  <a:pt x="7299" y="77354"/>
                </a:lnTo>
                <a:lnTo>
                  <a:pt x="6085" y="75958"/>
                </a:lnTo>
                <a:lnTo>
                  <a:pt x="4749" y="73482"/>
                </a:lnTo>
                <a:lnTo>
                  <a:pt x="4510" y="71909"/>
                </a:lnTo>
                <a:lnTo>
                  <a:pt x="3640" y="70416"/>
                </a:lnTo>
                <a:lnTo>
                  <a:pt x="2921" y="68580"/>
                </a:lnTo>
                <a:lnTo>
                  <a:pt x="2562" y="66649"/>
                </a:lnTo>
                <a:lnTo>
                  <a:pt x="2030" y="64747"/>
                </a:lnTo>
                <a:lnTo>
                  <a:pt x="1167" y="62700"/>
                </a:lnTo>
                <a:lnTo>
                  <a:pt x="781" y="60859"/>
                </a:lnTo>
                <a:lnTo>
                  <a:pt x="874" y="59939"/>
                </a:lnTo>
                <a:lnTo>
                  <a:pt x="323" y="57309"/>
                </a:lnTo>
                <a:lnTo>
                  <a:pt x="486" y="56198"/>
                </a:lnTo>
                <a:lnTo>
                  <a:pt x="891" y="54071"/>
                </a:lnTo>
                <a:lnTo>
                  <a:pt x="127" y="51625"/>
                </a:lnTo>
                <a:lnTo>
                  <a:pt x="11" y="49974"/>
                </a:lnTo>
                <a:lnTo>
                  <a:pt x="0" y="47834"/>
                </a:lnTo>
                <a:lnTo>
                  <a:pt x="394" y="46375"/>
                </a:lnTo>
                <a:lnTo>
                  <a:pt x="906" y="44939"/>
                </a:lnTo>
                <a:lnTo>
                  <a:pt x="724" y="42482"/>
                </a:lnTo>
                <a:lnTo>
                  <a:pt x="1039" y="41159"/>
                </a:lnTo>
                <a:lnTo>
                  <a:pt x="1234" y="39427"/>
                </a:lnTo>
                <a:lnTo>
                  <a:pt x="1073" y="37381"/>
                </a:lnTo>
                <a:lnTo>
                  <a:pt x="1100" y="34969"/>
                </a:lnTo>
                <a:lnTo>
                  <a:pt x="2263" y="33738"/>
                </a:lnTo>
                <a:lnTo>
                  <a:pt x="2619" y="31795"/>
                </a:lnTo>
                <a:lnTo>
                  <a:pt x="2426" y="30312"/>
                </a:lnTo>
                <a:lnTo>
                  <a:pt x="3067" y="27836"/>
                </a:lnTo>
                <a:lnTo>
                  <a:pt x="4343" y="26307"/>
                </a:lnTo>
                <a:lnTo>
                  <a:pt x="5635" y="24330"/>
                </a:lnTo>
                <a:lnTo>
                  <a:pt x="6347" y="23369"/>
                </a:lnTo>
                <a:lnTo>
                  <a:pt x="7407" y="21207"/>
                </a:lnTo>
                <a:lnTo>
                  <a:pt x="8248" y="19970"/>
                </a:lnTo>
                <a:lnTo>
                  <a:pt x="9356" y="19053"/>
                </a:lnTo>
                <a:lnTo>
                  <a:pt x="11167" y="16801"/>
                </a:lnTo>
                <a:lnTo>
                  <a:pt x="12105" y="15839"/>
                </a:lnTo>
                <a:lnTo>
                  <a:pt x="13591" y="14975"/>
                </a:lnTo>
                <a:lnTo>
                  <a:pt x="14461" y="12613"/>
                </a:lnTo>
                <a:lnTo>
                  <a:pt x="16374" y="11280"/>
                </a:lnTo>
                <a:lnTo>
                  <a:pt x="17370" y="9950"/>
                </a:lnTo>
                <a:lnTo>
                  <a:pt x="18724" y="9324"/>
                </a:lnTo>
                <a:lnTo>
                  <a:pt x="20889" y="7973"/>
                </a:lnTo>
                <a:lnTo>
                  <a:pt x="22122" y="7498"/>
                </a:lnTo>
                <a:lnTo>
                  <a:pt x="24241" y="6113"/>
                </a:lnTo>
                <a:lnTo>
                  <a:pt x="25904" y="5827"/>
                </a:lnTo>
                <a:lnTo>
                  <a:pt x="27724" y="4501"/>
                </a:lnTo>
                <a:lnTo>
                  <a:pt x="29354" y="4124"/>
                </a:lnTo>
                <a:lnTo>
                  <a:pt x="30910" y="2825"/>
                </a:lnTo>
                <a:lnTo>
                  <a:pt x="32969" y="2701"/>
                </a:lnTo>
                <a:lnTo>
                  <a:pt x="35017" y="946"/>
                </a:lnTo>
                <a:lnTo>
                  <a:pt x="36237" y="839"/>
                </a:lnTo>
                <a:lnTo>
                  <a:pt x="38744" y="874"/>
                </a:lnTo>
                <a:lnTo>
                  <a:pt x="40204" y="0"/>
                </a:lnTo>
                <a:lnTo>
                  <a:pt x="42546" y="700"/>
                </a:lnTo>
              </a:path>
            </a:pathLst>
          </a:custGeom>
          <a:noFill/>
          <a:ln w="18288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30" name="Picture 29" descr="空气" title="空气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360" y="3054096"/>
            <a:ext cx="438912" cy="43891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451396" y="3547872"/>
            <a:ext cx="2148840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F3F1EA"/>
                </a:solidFill>
                <a:latin typeface="Chalkboard SE"/>
                <a:ea typeface="Hiragino Sans GB"/>
              </a:rPr>
              <a:t>空气？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11416" y="4553712"/>
            <a:ext cx="60350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投票</a:t>
            </a:r>
          </a:p>
        </p:txBody>
      </p:sp>
      <p:sp>
        <p:nvSpPr>
          <p:cNvPr id="33" name="deckkit-motif-quiet+decor:a chalk stroke; the words it frames carry the meaning"/>
          <p:cNvSpPr/>
          <p:nvPr/>
        </p:nvSpPr>
        <p:spPr>
          <a:xfrm>
            <a:off x="7288321" y="4857432"/>
            <a:ext cx="21734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562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7567284" y="4860089"/>
            <a:ext cx="2265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5652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7857525" y="4867465"/>
            <a:ext cx="21482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6955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overlap+decor:a chalk ring drawn round the word or number it circles, as a teacher circles on the board"/>
          <p:cNvSpPr/>
          <p:nvPr/>
        </p:nvSpPr>
        <p:spPr>
          <a:xfrm>
            <a:off x="9318530" y="2900175"/>
            <a:ext cx="2161710" cy="151946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417" y="9916"/>
                </a:moveTo>
                <a:lnTo>
                  <a:pt x="20974" y="8301"/>
                </a:lnTo>
                <a:lnTo>
                  <a:pt x="23025" y="7570"/>
                </a:lnTo>
                <a:lnTo>
                  <a:pt x="24387" y="6019"/>
                </a:lnTo>
                <a:lnTo>
                  <a:pt x="25598" y="4894"/>
                </a:lnTo>
                <a:lnTo>
                  <a:pt x="27672" y="4576"/>
                </a:lnTo>
                <a:lnTo>
                  <a:pt x="29622" y="3624"/>
                </a:lnTo>
                <a:lnTo>
                  <a:pt x="31330" y="2093"/>
                </a:lnTo>
                <a:lnTo>
                  <a:pt x="33616" y="2446"/>
                </a:lnTo>
                <a:lnTo>
                  <a:pt x="35027" y="938"/>
                </a:lnTo>
                <a:lnTo>
                  <a:pt x="37080" y="1162"/>
                </a:lnTo>
                <a:lnTo>
                  <a:pt x="39270" y="1053"/>
                </a:lnTo>
                <a:lnTo>
                  <a:pt x="40930" y="853"/>
                </a:lnTo>
                <a:lnTo>
                  <a:pt x="42726" y="0"/>
                </a:lnTo>
                <a:lnTo>
                  <a:pt x="44326" y="1259"/>
                </a:lnTo>
                <a:lnTo>
                  <a:pt x="47028" y="347"/>
                </a:lnTo>
                <a:lnTo>
                  <a:pt x="48982" y="736"/>
                </a:lnTo>
                <a:lnTo>
                  <a:pt x="50080" y="1315"/>
                </a:lnTo>
                <a:lnTo>
                  <a:pt x="52459" y="1554"/>
                </a:lnTo>
                <a:lnTo>
                  <a:pt x="54440" y="502"/>
                </a:lnTo>
                <a:lnTo>
                  <a:pt x="56266" y="1696"/>
                </a:lnTo>
                <a:lnTo>
                  <a:pt x="58426" y="1272"/>
                </a:lnTo>
                <a:lnTo>
                  <a:pt x="59928" y="2090"/>
                </a:lnTo>
                <a:lnTo>
                  <a:pt x="61432" y="2645"/>
                </a:lnTo>
                <a:lnTo>
                  <a:pt x="63917" y="1904"/>
                </a:lnTo>
                <a:lnTo>
                  <a:pt x="65569" y="2855"/>
                </a:lnTo>
                <a:lnTo>
                  <a:pt x="66978" y="3779"/>
                </a:lnTo>
                <a:lnTo>
                  <a:pt x="69561" y="4380"/>
                </a:lnTo>
                <a:lnTo>
                  <a:pt x="70439" y="5075"/>
                </a:lnTo>
                <a:lnTo>
                  <a:pt x="72812" y="6618"/>
                </a:lnTo>
                <a:lnTo>
                  <a:pt x="74389" y="6273"/>
                </a:lnTo>
                <a:lnTo>
                  <a:pt x="76224" y="8150"/>
                </a:lnTo>
                <a:lnTo>
                  <a:pt x="76844" y="8616"/>
                </a:lnTo>
                <a:lnTo>
                  <a:pt x="78299" y="10616"/>
                </a:lnTo>
                <a:lnTo>
                  <a:pt x="79758" y="12108"/>
                </a:lnTo>
                <a:lnTo>
                  <a:pt x="81044" y="13049"/>
                </a:lnTo>
                <a:lnTo>
                  <a:pt x="82666" y="13702"/>
                </a:lnTo>
                <a:lnTo>
                  <a:pt x="83458" y="16352"/>
                </a:lnTo>
                <a:lnTo>
                  <a:pt x="85652" y="16645"/>
                </a:lnTo>
                <a:lnTo>
                  <a:pt x="86586" y="19328"/>
                </a:lnTo>
                <a:lnTo>
                  <a:pt x="87917" y="20622"/>
                </a:lnTo>
                <a:lnTo>
                  <a:pt x="88487" y="21836"/>
                </a:lnTo>
                <a:lnTo>
                  <a:pt x="89782" y="23625"/>
                </a:lnTo>
                <a:lnTo>
                  <a:pt x="91108" y="24980"/>
                </a:lnTo>
                <a:lnTo>
                  <a:pt x="92364" y="25833"/>
                </a:lnTo>
                <a:lnTo>
                  <a:pt x="93290" y="26956"/>
                </a:lnTo>
                <a:lnTo>
                  <a:pt x="93812" y="29758"/>
                </a:lnTo>
                <a:lnTo>
                  <a:pt x="95000" y="31021"/>
                </a:lnTo>
                <a:lnTo>
                  <a:pt x="96097" y="32080"/>
                </a:lnTo>
                <a:lnTo>
                  <a:pt x="96954" y="34741"/>
                </a:lnTo>
                <a:lnTo>
                  <a:pt x="97446" y="35691"/>
                </a:lnTo>
                <a:lnTo>
                  <a:pt x="97954" y="37256"/>
                </a:lnTo>
                <a:lnTo>
                  <a:pt x="99144" y="39866"/>
                </a:lnTo>
                <a:lnTo>
                  <a:pt x="99705" y="41692"/>
                </a:lnTo>
                <a:lnTo>
                  <a:pt x="100000" y="42948"/>
                </a:lnTo>
                <a:lnTo>
                  <a:pt x="99399" y="44857"/>
                </a:lnTo>
                <a:lnTo>
                  <a:pt x="99666" y="47896"/>
                </a:lnTo>
                <a:lnTo>
                  <a:pt x="99467" y="49051"/>
                </a:lnTo>
                <a:lnTo>
                  <a:pt x="99167" y="50343"/>
                </a:lnTo>
                <a:lnTo>
                  <a:pt x="99443" y="53092"/>
                </a:lnTo>
                <a:lnTo>
                  <a:pt x="99120" y="55416"/>
                </a:lnTo>
                <a:lnTo>
                  <a:pt x="99129" y="57341"/>
                </a:lnTo>
                <a:lnTo>
                  <a:pt x="98448" y="58206"/>
                </a:lnTo>
                <a:lnTo>
                  <a:pt x="97557" y="60774"/>
                </a:lnTo>
                <a:lnTo>
                  <a:pt x="97110" y="61512"/>
                </a:lnTo>
                <a:lnTo>
                  <a:pt x="97158" y="63506"/>
                </a:lnTo>
                <a:lnTo>
                  <a:pt x="96539" y="65431"/>
                </a:lnTo>
                <a:lnTo>
                  <a:pt x="95757" y="66968"/>
                </a:lnTo>
                <a:lnTo>
                  <a:pt x="95078" y="69216"/>
                </a:lnTo>
                <a:lnTo>
                  <a:pt x="94277" y="70715"/>
                </a:lnTo>
                <a:lnTo>
                  <a:pt x="93845" y="73281"/>
                </a:lnTo>
                <a:lnTo>
                  <a:pt x="92637" y="74074"/>
                </a:lnTo>
                <a:lnTo>
                  <a:pt x="91797" y="76712"/>
                </a:lnTo>
                <a:lnTo>
                  <a:pt x="90802" y="78280"/>
                </a:lnTo>
                <a:lnTo>
                  <a:pt x="89506" y="79945"/>
                </a:lnTo>
                <a:lnTo>
                  <a:pt x="88387" y="80767"/>
                </a:lnTo>
                <a:lnTo>
                  <a:pt x="87702" y="82569"/>
                </a:lnTo>
                <a:lnTo>
                  <a:pt x="86243" y="83651"/>
                </a:lnTo>
                <a:lnTo>
                  <a:pt x="84824" y="84939"/>
                </a:lnTo>
                <a:lnTo>
                  <a:pt x="83118" y="86331"/>
                </a:lnTo>
                <a:lnTo>
                  <a:pt x="81982" y="87874"/>
                </a:lnTo>
                <a:lnTo>
                  <a:pt x="79995" y="89027"/>
                </a:lnTo>
                <a:lnTo>
                  <a:pt x="78405" y="89800"/>
                </a:lnTo>
                <a:lnTo>
                  <a:pt x="76636" y="90472"/>
                </a:lnTo>
                <a:lnTo>
                  <a:pt x="74638" y="91822"/>
                </a:lnTo>
                <a:lnTo>
                  <a:pt x="73372" y="92458"/>
                </a:lnTo>
                <a:lnTo>
                  <a:pt x="71636" y="92076"/>
                </a:lnTo>
                <a:lnTo>
                  <a:pt x="69425" y="94056"/>
                </a:lnTo>
                <a:lnTo>
                  <a:pt x="68316" y="94813"/>
                </a:lnTo>
                <a:lnTo>
                  <a:pt x="66796" y="94549"/>
                </a:lnTo>
                <a:lnTo>
                  <a:pt x="65161" y="95787"/>
                </a:lnTo>
                <a:lnTo>
                  <a:pt x="63158" y="96318"/>
                </a:lnTo>
                <a:lnTo>
                  <a:pt x="60912" y="96908"/>
                </a:lnTo>
                <a:lnTo>
                  <a:pt x="59332" y="97228"/>
                </a:lnTo>
                <a:lnTo>
                  <a:pt x="57395" y="97975"/>
                </a:lnTo>
                <a:lnTo>
                  <a:pt x="55477" y="98005"/>
                </a:lnTo>
                <a:lnTo>
                  <a:pt x="54155" y="98707"/>
                </a:lnTo>
                <a:lnTo>
                  <a:pt x="51820" y="99613"/>
                </a:lnTo>
                <a:lnTo>
                  <a:pt x="50253" y="99317"/>
                </a:lnTo>
                <a:lnTo>
                  <a:pt x="47943" y="99898"/>
                </a:lnTo>
                <a:lnTo>
                  <a:pt x="45951" y="99381"/>
                </a:lnTo>
                <a:lnTo>
                  <a:pt x="44178" y="100000"/>
                </a:lnTo>
                <a:lnTo>
                  <a:pt x="42141" y="99161"/>
                </a:lnTo>
                <a:lnTo>
                  <a:pt x="40550" y="98012"/>
                </a:lnTo>
                <a:lnTo>
                  <a:pt x="38340" y="98766"/>
                </a:lnTo>
                <a:lnTo>
                  <a:pt x="37122" y="97258"/>
                </a:lnTo>
                <a:lnTo>
                  <a:pt x="34694" y="97698"/>
                </a:lnTo>
                <a:lnTo>
                  <a:pt x="33327" y="96712"/>
                </a:lnTo>
                <a:lnTo>
                  <a:pt x="31890" y="95342"/>
                </a:lnTo>
                <a:lnTo>
                  <a:pt x="29736" y="95533"/>
                </a:lnTo>
                <a:lnTo>
                  <a:pt x="27694" y="93797"/>
                </a:lnTo>
                <a:lnTo>
                  <a:pt x="26689" y="93829"/>
                </a:lnTo>
                <a:lnTo>
                  <a:pt x="24619" y="91961"/>
                </a:lnTo>
                <a:lnTo>
                  <a:pt x="23254" y="91333"/>
                </a:lnTo>
                <a:lnTo>
                  <a:pt x="21503" y="90336"/>
                </a:lnTo>
                <a:lnTo>
                  <a:pt x="19235" y="90002"/>
                </a:lnTo>
                <a:lnTo>
                  <a:pt x="17848" y="88520"/>
                </a:lnTo>
                <a:lnTo>
                  <a:pt x="16299" y="87552"/>
                </a:lnTo>
                <a:lnTo>
                  <a:pt x="14781" y="86665"/>
                </a:lnTo>
                <a:lnTo>
                  <a:pt x="12919" y="85465"/>
                </a:lnTo>
                <a:lnTo>
                  <a:pt x="11883" y="84349"/>
                </a:lnTo>
                <a:lnTo>
                  <a:pt x="10340" y="82724"/>
                </a:lnTo>
                <a:lnTo>
                  <a:pt x="9009" y="81283"/>
                </a:lnTo>
                <a:lnTo>
                  <a:pt x="8344" y="79493"/>
                </a:lnTo>
                <a:lnTo>
                  <a:pt x="7098" y="78444"/>
                </a:lnTo>
                <a:lnTo>
                  <a:pt x="6041" y="75493"/>
                </a:lnTo>
                <a:lnTo>
                  <a:pt x="5184" y="73689"/>
                </a:lnTo>
                <a:lnTo>
                  <a:pt x="5024" y="73046"/>
                </a:lnTo>
                <a:lnTo>
                  <a:pt x="3671" y="70932"/>
                </a:lnTo>
                <a:lnTo>
                  <a:pt x="3138" y="69426"/>
                </a:lnTo>
                <a:lnTo>
                  <a:pt x="2868" y="66433"/>
                </a:lnTo>
                <a:lnTo>
                  <a:pt x="2667" y="64621"/>
                </a:lnTo>
                <a:lnTo>
                  <a:pt x="2553" y="63996"/>
                </a:lnTo>
                <a:lnTo>
                  <a:pt x="1928" y="61165"/>
                </a:lnTo>
                <a:lnTo>
                  <a:pt x="1780" y="59029"/>
                </a:lnTo>
                <a:lnTo>
                  <a:pt x="819" y="57573"/>
                </a:lnTo>
                <a:lnTo>
                  <a:pt x="517" y="56556"/>
                </a:lnTo>
                <a:lnTo>
                  <a:pt x="885" y="54617"/>
                </a:lnTo>
                <a:lnTo>
                  <a:pt x="668" y="51923"/>
                </a:lnTo>
                <a:lnTo>
                  <a:pt x="119" y="50617"/>
                </a:lnTo>
                <a:lnTo>
                  <a:pt x="527" y="48773"/>
                </a:lnTo>
                <a:lnTo>
                  <a:pt x="0" y="47147"/>
                </a:lnTo>
                <a:lnTo>
                  <a:pt x="117" y="45016"/>
                </a:lnTo>
                <a:lnTo>
                  <a:pt x="676" y="43184"/>
                </a:lnTo>
                <a:lnTo>
                  <a:pt x="489" y="41201"/>
                </a:lnTo>
                <a:lnTo>
                  <a:pt x="542" y="39113"/>
                </a:lnTo>
                <a:lnTo>
                  <a:pt x="1601" y="37337"/>
                </a:lnTo>
                <a:lnTo>
                  <a:pt x="1300" y="35994"/>
                </a:lnTo>
                <a:lnTo>
                  <a:pt x="2071" y="33080"/>
                </a:lnTo>
                <a:lnTo>
                  <a:pt x="3230" y="32395"/>
                </a:lnTo>
                <a:lnTo>
                  <a:pt x="3573" y="30222"/>
                </a:lnTo>
                <a:lnTo>
                  <a:pt x="4822" y="28096"/>
                </a:lnTo>
                <a:lnTo>
                  <a:pt x="5952" y="26660"/>
                </a:lnTo>
                <a:lnTo>
                  <a:pt x="7028" y="25439"/>
                </a:lnTo>
                <a:lnTo>
                  <a:pt x="7914" y="23498"/>
                </a:lnTo>
                <a:lnTo>
                  <a:pt x="9245" y="21658"/>
                </a:lnTo>
                <a:lnTo>
                  <a:pt x="9903" y="20291"/>
                </a:lnTo>
                <a:lnTo>
                  <a:pt x="10810" y="18677"/>
                </a:lnTo>
                <a:lnTo>
                  <a:pt x="12412" y="17298"/>
                </a:lnTo>
                <a:lnTo>
                  <a:pt x="13180" y="16362"/>
                </a:lnTo>
                <a:lnTo>
                  <a:pt x="14965" y="14587"/>
                </a:lnTo>
                <a:lnTo>
                  <a:pt x="16186" y="13674"/>
                </a:lnTo>
                <a:lnTo>
                  <a:pt x="17744" y="12634"/>
                </a:lnTo>
                <a:lnTo>
                  <a:pt x="19149" y="10609"/>
                </a:lnTo>
                <a:lnTo>
                  <a:pt x="20435" y="9229"/>
                </a:lnTo>
                <a:lnTo>
                  <a:pt x="21280" y="8110"/>
                </a:lnTo>
                <a:lnTo>
                  <a:pt x="22539" y="7340"/>
                </a:lnTo>
                <a:lnTo>
                  <a:pt x="24197" y="6065"/>
                </a:lnTo>
                <a:lnTo>
                  <a:pt x="25826" y="4778"/>
                </a:lnTo>
                <a:lnTo>
                  <a:pt x="27744" y="4614"/>
                </a:lnTo>
                <a:lnTo>
                  <a:pt x="29570" y="2965"/>
                </a:lnTo>
                <a:lnTo>
                  <a:pt x="31406" y="1949"/>
                </a:lnTo>
                <a:lnTo>
                  <a:pt x="33615" y="1642"/>
                </a:lnTo>
                <a:lnTo>
                  <a:pt x="35133" y="1207"/>
                </a:lnTo>
                <a:lnTo>
                  <a:pt x="37132" y="1559"/>
                </a:lnTo>
                <a:lnTo>
                  <a:pt x="38920" y="346"/>
                </a:lnTo>
                <a:lnTo>
                  <a:pt x="40966" y="832"/>
                </a:lnTo>
                <a:lnTo>
                  <a:pt x="42843" y="81"/>
                </a:lnTo>
              </a:path>
            </a:pathLst>
          </a:custGeom>
          <a:noFill/>
          <a:ln w="3048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overlap+decor:a chalk ring drawn round the word or number it circles, as a teacher circles on the board"/>
          <p:cNvSpPr/>
          <p:nvPr/>
        </p:nvSpPr>
        <p:spPr>
          <a:xfrm>
            <a:off x="9319587" y="2900320"/>
            <a:ext cx="2151385" cy="152038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787" y="10282"/>
                </a:moveTo>
                <a:lnTo>
                  <a:pt x="21792" y="8261"/>
                </a:lnTo>
                <a:lnTo>
                  <a:pt x="22843" y="6662"/>
                </a:lnTo>
                <a:lnTo>
                  <a:pt x="24678" y="6328"/>
                </a:lnTo>
                <a:lnTo>
                  <a:pt x="25916" y="5161"/>
                </a:lnTo>
                <a:lnTo>
                  <a:pt x="27479" y="3787"/>
                </a:lnTo>
                <a:lnTo>
                  <a:pt x="29451" y="3672"/>
                </a:lnTo>
                <a:lnTo>
                  <a:pt x="31619" y="2566"/>
                </a:lnTo>
                <a:lnTo>
                  <a:pt x="33307" y="2048"/>
                </a:lnTo>
                <a:lnTo>
                  <a:pt x="35254" y="1162"/>
                </a:lnTo>
                <a:lnTo>
                  <a:pt x="37534" y="1586"/>
                </a:lnTo>
                <a:lnTo>
                  <a:pt x="39016" y="762"/>
                </a:lnTo>
                <a:lnTo>
                  <a:pt x="41505" y="42"/>
                </a:lnTo>
                <a:lnTo>
                  <a:pt x="43278" y="164"/>
                </a:lnTo>
                <a:lnTo>
                  <a:pt x="44621" y="394"/>
                </a:lnTo>
                <a:lnTo>
                  <a:pt x="46985" y="372"/>
                </a:lnTo>
                <a:lnTo>
                  <a:pt x="48790" y="712"/>
                </a:lnTo>
                <a:lnTo>
                  <a:pt x="51105" y="905"/>
                </a:lnTo>
                <a:lnTo>
                  <a:pt x="52341" y="1111"/>
                </a:lnTo>
                <a:lnTo>
                  <a:pt x="54527" y="794"/>
                </a:lnTo>
                <a:lnTo>
                  <a:pt x="56590" y="563"/>
                </a:lnTo>
                <a:lnTo>
                  <a:pt x="58747" y="2045"/>
                </a:lnTo>
                <a:lnTo>
                  <a:pt x="59689" y="2094"/>
                </a:lnTo>
                <a:lnTo>
                  <a:pt x="61641" y="2839"/>
                </a:lnTo>
                <a:lnTo>
                  <a:pt x="63839" y="2897"/>
                </a:lnTo>
                <a:lnTo>
                  <a:pt x="65492" y="3258"/>
                </a:lnTo>
                <a:lnTo>
                  <a:pt x="67090" y="4048"/>
                </a:lnTo>
                <a:lnTo>
                  <a:pt x="69128" y="3820"/>
                </a:lnTo>
                <a:lnTo>
                  <a:pt x="71062" y="5072"/>
                </a:lnTo>
                <a:lnTo>
                  <a:pt x="72365" y="5466"/>
                </a:lnTo>
                <a:lnTo>
                  <a:pt x="74356" y="6986"/>
                </a:lnTo>
                <a:lnTo>
                  <a:pt x="76269" y="7463"/>
                </a:lnTo>
                <a:lnTo>
                  <a:pt x="77917" y="8936"/>
                </a:lnTo>
                <a:lnTo>
                  <a:pt x="79548" y="10177"/>
                </a:lnTo>
                <a:lnTo>
                  <a:pt x="80390" y="11444"/>
                </a:lnTo>
                <a:lnTo>
                  <a:pt x="81355" y="13597"/>
                </a:lnTo>
                <a:lnTo>
                  <a:pt x="83165" y="14722"/>
                </a:lnTo>
                <a:lnTo>
                  <a:pt x="83964" y="15729"/>
                </a:lnTo>
                <a:lnTo>
                  <a:pt x="85309" y="16838"/>
                </a:lnTo>
                <a:lnTo>
                  <a:pt x="86606" y="18782"/>
                </a:lnTo>
                <a:lnTo>
                  <a:pt x="87835" y="20330"/>
                </a:lnTo>
                <a:lnTo>
                  <a:pt x="89527" y="21630"/>
                </a:lnTo>
                <a:lnTo>
                  <a:pt x="90471" y="23622"/>
                </a:lnTo>
                <a:lnTo>
                  <a:pt x="91770" y="24240"/>
                </a:lnTo>
                <a:lnTo>
                  <a:pt x="92738" y="26258"/>
                </a:lnTo>
                <a:lnTo>
                  <a:pt x="92981" y="27980"/>
                </a:lnTo>
                <a:lnTo>
                  <a:pt x="94918" y="29673"/>
                </a:lnTo>
                <a:lnTo>
                  <a:pt x="95338" y="31052"/>
                </a:lnTo>
                <a:lnTo>
                  <a:pt x="96766" y="32317"/>
                </a:lnTo>
                <a:lnTo>
                  <a:pt x="97422" y="33944"/>
                </a:lnTo>
                <a:lnTo>
                  <a:pt x="98470" y="35915"/>
                </a:lnTo>
                <a:lnTo>
                  <a:pt x="98432" y="37585"/>
                </a:lnTo>
                <a:lnTo>
                  <a:pt x="99326" y="39357"/>
                </a:lnTo>
                <a:lnTo>
                  <a:pt x="99485" y="41600"/>
                </a:lnTo>
                <a:lnTo>
                  <a:pt x="99778" y="43296"/>
                </a:lnTo>
                <a:lnTo>
                  <a:pt x="99721" y="44967"/>
                </a:lnTo>
                <a:lnTo>
                  <a:pt x="99820" y="47125"/>
                </a:lnTo>
                <a:lnTo>
                  <a:pt x="100000" y="48895"/>
                </a:lnTo>
                <a:lnTo>
                  <a:pt x="99563" y="51692"/>
                </a:lnTo>
                <a:lnTo>
                  <a:pt x="99529" y="52180"/>
                </a:lnTo>
                <a:lnTo>
                  <a:pt x="99622" y="54108"/>
                </a:lnTo>
                <a:lnTo>
                  <a:pt x="99261" y="57243"/>
                </a:lnTo>
                <a:lnTo>
                  <a:pt x="98340" y="58466"/>
                </a:lnTo>
                <a:lnTo>
                  <a:pt x="98695" y="59968"/>
                </a:lnTo>
                <a:lnTo>
                  <a:pt x="97504" y="61540"/>
                </a:lnTo>
                <a:lnTo>
                  <a:pt x="97572" y="64380"/>
                </a:lnTo>
                <a:lnTo>
                  <a:pt x="96753" y="65595"/>
                </a:lnTo>
                <a:lnTo>
                  <a:pt x="96737" y="67256"/>
                </a:lnTo>
                <a:lnTo>
                  <a:pt x="95918" y="69857"/>
                </a:lnTo>
                <a:lnTo>
                  <a:pt x="94876" y="71602"/>
                </a:lnTo>
                <a:lnTo>
                  <a:pt x="93992" y="73530"/>
                </a:lnTo>
                <a:lnTo>
                  <a:pt x="93590" y="74856"/>
                </a:lnTo>
                <a:lnTo>
                  <a:pt x="92771" y="76620"/>
                </a:lnTo>
                <a:lnTo>
                  <a:pt x="91794" y="77798"/>
                </a:lnTo>
                <a:lnTo>
                  <a:pt x="90194" y="80236"/>
                </a:lnTo>
                <a:lnTo>
                  <a:pt x="89061" y="80836"/>
                </a:lnTo>
                <a:lnTo>
                  <a:pt x="88153" y="82332"/>
                </a:lnTo>
                <a:lnTo>
                  <a:pt x="86381" y="83999"/>
                </a:lnTo>
                <a:lnTo>
                  <a:pt x="84590" y="85661"/>
                </a:lnTo>
                <a:lnTo>
                  <a:pt x="83600" y="85696"/>
                </a:lnTo>
                <a:lnTo>
                  <a:pt x="81492" y="87149"/>
                </a:lnTo>
                <a:lnTo>
                  <a:pt x="80208" y="88901"/>
                </a:lnTo>
                <a:lnTo>
                  <a:pt x="78927" y="89760"/>
                </a:lnTo>
                <a:lnTo>
                  <a:pt x="77172" y="90317"/>
                </a:lnTo>
                <a:lnTo>
                  <a:pt x="74818" y="90920"/>
                </a:lnTo>
                <a:lnTo>
                  <a:pt x="73783" y="91247"/>
                </a:lnTo>
                <a:lnTo>
                  <a:pt x="71559" y="91999"/>
                </a:lnTo>
                <a:lnTo>
                  <a:pt x="69932" y="93186"/>
                </a:lnTo>
                <a:lnTo>
                  <a:pt x="68370" y="93696"/>
                </a:lnTo>
                <a:lnTo>
                  <a:pt x="66713" y="94318"/>
                </a:lnTo>
                <a:lnTo>
                  <a:pt x="65224" y="96043"/>
                </a:lnTo>
                <a:lnTo>
                  <a:pt x="63089" y="96783"/>
                </a:lnTo>
                <a:lnTo>
                  <a:pt x="61572" y="96946"/>
                </a:lnTo>
                <a:lnTo>
                  <a:pt x="59746" y="97372"/>
                </a:lnTo>
                <a:lnTo>
                  <a:pt x="57414" y="98564"/>
                </a:lnTo>
                <a:lnTo>
                  <a:pt x="55653" y="98996"/>
                </a:lnTo>
                <a:lnTo>
                  <a:pt x="53936" y="98915"/>
                </a:lnTo>
                <a:lnTo>
                  <a:pt x="52277" y="98933"/>
                </a:lnTo>
                <a:lnTo>
                  <a:pt x="50743" y="99825"/>
                </a:lnTo>
                <a:lnTo>
                  <a:pt x="48200" y="99167"/>
                </a:lnTo>
                <a:lnTo>
                  <a:pt x="46786" y="100000"/>
                </a:lnTo>
                <a:lnTo>
                  <a:pt x="44325" y="98682"/>
                </a:lnTo>
                <a:lnTo>
                  <a:pt x="42595" y="98903"/>
                </a:lnTo>
                <a:lnTo>
                  <a:pt x="40609" y="98743"/>
                </a:lnTo>
                <a:lnTo>
                  <a:pt x="38304" y="98235"/>
                </a:lnTo>
                <a:lnTo>
                  <a:pt x="37141" y="97678"/>
                </a:lnTo>
                <a:lnTo>
                  <a:pt x="34631" y="97095"/>
                </a:lnTo>
                <a:lnTo>
                  <a:pt x="33773" y="96598"/>
                </a:lnTo>
                <a:lnTo>
                  <a:pt x="31595" y="95441"/>
                </a:lnTo>
                <a:lnTo>
                  <a:pt x="29540" y="94805"/>
                </a:lnTo>
                <a:lnTo>
                  <a:pt x="28566" y="93580"/>
                </a:lnTo>
                <a:lnTo>
                  <a:pt x="26501" y="93304"/>
                </a:lnTo>
                <a:lnTo>
                  <a:pt x="24255" y="92054"/>
                </a:lnTo>
                <a:lnTo>
                  <a:pt x="22731" y="90952"/>
                </a:lnTo>
                <a:lnTo>
                  <a:pt x="20880" y="91099"/>
                </a:lnTo>
                <a:lnTo>
                  <a:pt x="19437" y="89907"/>
                </a:lnTo>
                <a:lnTo>
                  <a:pt x="17981" y="88659"/>
                </a:lnTo>
                <a:lnTo>
                  <a:pt x="16343" y="86875"/>
                </a:lnTo>
                <a:lnTo>
                  <a:pt x="14396" y="85847"/>
                </a:lnTo>
                <a:lnTo>
                  <a:pt x="13653" y="85438"/>
                </a:lnTo>
                <a:lnTo>
                  <a:pt x="12374" y="84105"/>
                </a:lnTo>
                <a:lnTo>
                  <a:pt x="10278" y="82543"/>
                </a:lnTo>
                <a:lnTo>
                  <a:pt x="9471" y="80617"/>
                </a:lnTo>
                <a:lnTo>
                  <a:pt x="8062" y="79799"/>
                </a:lnTo>
                <a:lnTo>
                  <a:pt x="6804" y="77059"/>
                </a:lnTo>
                <a:lnTo>
                  <a:pt x="6566" y="75809"/>
                </a:lnTo>
                <a:lnTo>
                  <a:pt x="5441" y="74976"/>
                </a:lnTo>
                <a:lnTo>
                  <a:pt x="4289" y="72168"/>
                </a:lnTo>
                <a:lnTo>
                  <a:pt x="3794" y="70376"/>
                </a:lnTo>
                <a:lnTo>
                  <a:pt x="3401" y="68171"/>
                </a:lnTo>
                <a:lnTo>
                  <a:pt x="3233" y="67739"/>
                </a:lnTo>
                <a:lnTo>
                  <a:pt x="2201" y="65025"/>
                </a:lnTo>
                <a:lnTo>
                  <a:pt x="1987" y="63625"/>
                </a:lnTo>
                <a:lnTo>
                  <a:pt x="1686" y="62010"/>
                </a:lnTo>
                <a:lnTo>
                  <a:pt x="1916" y="59307"/>
                </a:lnTo>
                <a:lnTo>
                  <a:pt x="781" y="57966"/>
                </a:lnTo>
                <a:lnTo>
                  <a:pt x="460" y="55849"/>
                </a:lnTo>
                <a:lnTo>
                  <a:pt x="358" y="54601"/>
                </a:lnTo>
                <a:lnTo>
                  <a:pt x="365" y="52762"/>
                </a:lnTo>
                <a:lnTo>
                  <a:pt x="391" y="50776"/>
                </a:lnTo>
                <a:lnTo>
                  <a:pt x="352" y="48965"/>
                </a:lnTo>
                <a:lnTo>
                  <a:pt x="373" y="47117"/>
                </a:lnTo>
                <a:lnTo>
                  <a:pt x="47" y="44326"/>
                </a:lnTo>
                <a:lnTo>
                  <a:pt x="0" y="43368"/>
                </a:lnTo>
                <a:lnTo>
                  <a:pt x="92" y="41415"/>
                </a:lnTo>
                <a:lnTo>
                  <a:pt x="337" y="38471"/>
                </a:lnTo>
                <a:lnTo>
                  <a:pt x="1458" y="37655"/>
                </a:lnTo>
                <a:lnTo>
                  <a:pt x="2041" y="35320"/>
                </a:lnTo>
                <a:lnTo>
                  <a:pt x="2572" y="34066"/>
                </a:lnTo>
                <a:lnTo>
                  <a:pt x="2841" y="31434"/>
                </a:lnTo>
                <a:lnTo>
                  <a:pt x="3488" y="29994"/>
                </a:lnTo>
                <a:lnTo>
                  <a:pt x="5116" y="28219"/>
                </a:lnTo>
                <a:lnTo>
                  <a:pt x="6140" y="27210"/>
                </a:lnTo>
                <a:lnTo>
                  <a:pt x="7280" y="25085"/>
                </a:lnTo>
                <a:lnTo>
                  <a:pt x="8359" y="24262"/>
                </a:lnTo>
                <a:lnTo>
                  <a:pt x="8509" y="22014"/>
                </a:lnTo>
                <a:lnTo>
                  <a:pt x="9700" y="20601"/>
                </a:lnTo>
                <a:lnTo>
                  <a:pt x="11320" y="20040"/>
                </a:lnTo>
                <a:lnTo>
                  <a:pt x="12765" y="17629"/>
                </a:lnTo>
                <a:lnTo>
                  <a:pt x="13672" y="16443"/>
                </a:lnTo>
                <a:lnTo>
                  <a:pt x="14313" y="14683"/>
                </a:lnTo>
                <a:lnTo>
                  <a:pt x="16057" y="13584"/>
                </a:lnTo>
                <a:lnTo>
                  <a:pt x="17569" y="11884"/>
                </a:lnTo>
                <a:lnTo>
                  <a:pt x="19182" y="11402"/>
                </a:lnTo>
                <a:lnTo>
                  <a:pt x="19885" y="8943"/>
                </a:lnTo>
                <a:lnTo>
                  <a:pt x="21272" y="7989"/>
                </a:lnTo>
                <a:lnTo>
                  <a:pt x="23065" y="6910"/>
                </a:lnTo>
                <a:lnTo>
                  <a:pt x="24793" y="6207"/>
                </a:lnTo>
                <a:lnTo>
                  <a:pt x="25851" y="4336"/>
                </a:lnTo>
                <a:lnTo>
                  <a:pt x="28018" y="3960"/>
                </a:lnTo>
                <a:lnTo>
                  <a:pt x="30119" y="3524"/>
                </a:lnTo>
                <a:lnTo>
                  <a:pt x="31585" y="2683"/>
                </a:lnTo>
                <a:lnTo>
                  <a:pt x="33371" y="1931"/>
                </a:lnTo>
                <a:lnTo>
                  <a:pt x="35832" y="1802"/>
                </a:lnTo>
                <a:lnTo>
                  <a:pt x="36922" y="1448"/>
                </a:lnTo>
                <a:lnTo>
                  <a:pt x="39424" y="1446"/>
                </a:lnTo>
                <a:lnTo>
                  <a:pt x="40833" y="0"/>
                </a:lnTo>
                <a:lnTo>
                  <a:pt x="43019" y="1325"/>
                </a:lnTo>
              </a:path>
            </a:pathLst>
          </a:custGeom>
          <a:noFill/>
          <a:ln w="18288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38" name="Picture 37" descr="阳光" title="阳光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6299" y="3054096"/>
            <a:ext cx="438912" cy="43891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311335" y="3547872"/>
            <a:ext cx="2148840" cy="5486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800" b="1" i="0">
                <a:solidFill>
                  <a:srgbClr val="F3F1EA"/>
                </a:solidFill>
                <a:latin typeface="Chalkboard SE"/>
                <a:ea typeface="Hiragino Sans GB"/>
              </a:rPr>
              <a:t>阳光？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71355" y="4553712"/>
            <a:ext cx="60350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投票</a:t>
            </a:r>
          </a:p>
        </p:txBody>
      </p:sp>
      <p:sp>
        <p:nvSpPr>
          <p:cNvPr id="41" name="deckkit-motif-quiet+decor:a chalk stroke; the words it frames carry the meaning"/>
          <p:cNvSpPr/>
          <p:nvPr/>
        </p:nvSpPr>
        <p:spPr>
          <a:xfrm>
            <a:off x="10137663" y="4860089"/>
            <a:ext cx="2265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5652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+decor:a chalk stroke; the words it frames carry the meaning"/>
          <p:cNvSpPr/>
          <p:nvPr/>
        </p:nvSpPr>
        <p:spPr>
          <a:xfrm>
            <a:off x="10427903" y="4867465"/>
            <a:ext cx="21482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6955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decor:a chalk stroke; the words it frames carry the meaning"/>
          <p:cNvSpPr/>
          <p:nvPr/>
        </p:nvSpPr>
        <p:spPr>
          <a:xfrm>
            <a:off x="10716116" y="4859948"/>
            <a:ext cx="22584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7457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1520" y="5440680"/>
            <a:ext cx="10728655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2A9B8"/>
                </a:solidFill>
                <a:latin typeface="Chalkboard SE"/>
                <a:ea typeface="Hiragino Sans GB"/>
              </a:rPr>
              <a:t>先在本子上写下你的猜测，下课前我们回来对答案。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82296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这节课，你要做到三件事</a:t>
            </a:r>
          </a:p>
        </p:txBody>
      </p:sp>
      <p:sp>
        <p:nvSpPr>
          <p:cNvPr id="9" name="deckkit-motif-quiet+overlap+decor:a chalk frame drawn round its own words; the box encloses the text by design"/>
          <p:cNvSpPr/>
          <p:nvPr/>
        </p:nvSpPr>
        <p:spPr>
          <a:xfrm>
            <a:off x="683243" y="783117"/>
            <a:ext cx="5368769" cy="7248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74" y="1235"/>
                </a:moveTo>
                <a:lnTo>
                  <a:pt x="100000" y="0"/>
                </a:lnTo>
                <a:lnTo>
                  <a:pt x="99262" y="100000"/>
                </a:lnTo>
                <a:lnTo>
                  <a:pt x="0" y="99010"/>
                </a:lnTo>
                <a:lnTo>
                  <a:pt x="1463" y="264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overlap+decor:a chalk frame drawn round its own words; the box encloses the text by design"/>
          <p:cNvSpPr/>
          <p:nvPr/>
        </p:nvSpPr>
        <p:spPr>
          <a:xfrm>
            <a:off x="700746" y="786441"/>
            <a:ext cx="5332974" cy="7242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" y="0"/>
                </a:moveTo>
                <a:lnTo>
                  <a:pt x="100000" y="583"/>
                </a:lnTo>
                <a:lnTo>
                  <a:pt x="99677" y="97966"/>
                </a:lnTo>
                <a:lnTo>
                  <a:pt x="0" y="100000"/>
                </a:lnTo>
                <a:lnTo>
                  <a:pt x="1155" y="1654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overlap+decor:a chalk ring drawn round the word or number it circles, as a teacher circles on the board"/>
          <p:cNvSpPr/>
          <p:nvPr/>
        </p:nvSpPr>
        <p:spPr>
          <a:xfrm>
            <a:off x="768730" y="1893204"/>
            <a:ext cx="598299" cy="56089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5134" y="12438"/>
                </a:moveTo>
                <a:lnTo>
                  <a:pt x="29420" y="10783"/>
                </a:lnTo>
                <a:lnTo>
                  <a:pt x="32438" y="7515"/>
                </a:lnTo>
                <a:lnTo>
                  <a:pt x="39744" y="6337"/>
                </a:lnTo>
                <a:lnTo>
                  <a:pt x="43632" y="1642"/>
                </a:lnTo>
                <a:lnTo>
                  <a:pt x="48404" y="3356"/>
                </a:lnTo>
                <a:lnTo>
                  <a:pt x="52861" y="0"/>
                </a:lnTo>
                <a:lnTo>
                  <a:pt x="61612" y="828"/>
                </a:lnTo>
                <a:lnTo>
                  <a:pt x="64390" y="1648"/>
                </a:lnTo>
                <a:lnTo>
                  <a:pt x="72185" y="3843"/>
                </a:lnTo>
                <a:lnTo>
                  <a:pt x="75378" y="7606"/>
                </a:lnTo>
                <a:lnTo>
                  <a:pt x="81508" y="10036"/>
                </a:lnTo>
                <a:lnTo>
                  <a:pt x="83356" y="13689"/>
                </a:lnTo>
                <a:lnTo>
                  <a:pt x="87282" y="15670"/>
                </a:lnTo>
                <a:lnTo>
                  <a:pt x="91276" y="22477"/>
                </a:lnTo>
                <a:lnTo>
                  <a:pt x="94172" y="27462"/>
                </a:lnTo>
                <a:lnTo>
                  <a:pt x="95419" y="30534"/>
                </a:lnTo>
                <a:lnTo>
                  <a:pt x="95955" y="38221"/>
                </a:lnTo>
                <a:lnTo>
                  <a:pt x="99747" y="41652"/>
                </a:lnTo>
                <a:lnTo>
                  <a:pt x="98071" y="46147"/>
                </a:lnTo>
                <a:lnTo>
                  <a:pt x="100000" y="52641"/>
                </a:lnTo>
                <a:lnTo>
                  <a:pt x="98136" y="59462"/>
                </a:lnTo>
                <a:lnTo>
                  <a:pt x="99088" y="64152"/>
                </a:lnTo>
                <a:lnTo>
                  <a:pt x="95799" y="70193"/>
                </a:lnTo>
                <a:lnTo>
                  <a:pt x="94799" y="74355"/>
                </a:lnTo>
                <a:lnTo>
                  <a:pt x="90296" y="80914"/>
                </a:lnTo>
                <a:lnTo>
                  <a:pt x="89424" y="84332"/>
                </a:lnTo>
                <a:lnTo>
                  <a:pt x="86184" y="88058"/>
                </a:lnTo>
                <a:lnTo>
                  <a:pt x="79686" y="90117"/>
                </a:lnTo>
                <a:lnTo>
                  <a:pt x="76035" y="95028"/>
                </a:lnTo>
                <a:lnTo>
                  <a:pt x="70263" y="99351"/>
                </a:lnTo>
                <a:lnTo>
                  <a:pt x="66217" y="97328"/>
                </a:lnTo>
                <a:lnTo>
                  <a:pt x="60722" y="97293"/>
                </a:lnTo>
                <a:lnTo>
                  <a:pt x="54284" y="98204"/>
                </a:lnTo>
                <a:lnTo>
                  <a:pt x="49135" y="100000"/>
                </a:lnTo>
                <a:lnTo>
                  <a:pt x="43070" y="98369"/>
                </a:lnTo>
                <a:lnTo>
                  <a:pt x="36039" y="96860"/>
                </a:lnTo>
                <a:lnTo>
                  <a:pt x="31076" y="94419"/>
                </a:lnTo>
                <a:lnTo>
                  <a:pt x="26919" y="90615"/>
                </a:lnTo>
                <a:lnTo>
                  <a:pt x="23905" y="87638"/>
                </a:lnTo>
                <a:lnTo>
                  <a:pt x="18060" y="83953"/>
                </a:lnTo>
                <a:lnTo>
                  <a:pt x="15889" y="80775"/>
                </a:lnTo>
                <a:lnTo>
                  <a:pt x="10192" y="75483"/>
                </a:lnTo>
                <a:lnTo>
                  <a:pt x="7551" y="72937"/>
                </a:lnTo>
                <a:lnTo>
                  <a:pt x="3783" y="66308"/>
                </a:lnTo>
                <a:lnTo>
                  <a:pt x="3774" y="63123"/>
                </a:lnTo>
                <a:lnTo>
                  <a:pt x="365" y="56755"/>
                </a:lnTo>
                <a:lnTo>
                  <a:pt x="0" y="50901"/>
                </a:lnTo>
                <a:lnTo>
                  <a:pt x="1665" y="45018"/>
                </a:lnTo>
                <a:lnTo>
                  <a:pt x="2406" y="39589"/>
                </a:lnTo>
                <a:lnTo>
                  <a:pt x="4654" y="35627"/>
                </a:lnTo>
                <a:lnTo>
                  <a:pt x="8946" y="30911"/>
                </a:lnTo>
                <a:lnTo>
                  <a:pt x="9843" y="23482"/>
                </a:lnTo>
                <a:lnTo>
                  <a:pt x="11932" y="21351"/>
                </a:lnTo>
                <a:lnTo>
                  <a:pt x="16426" y="18100"/>
                </a:lnTo>
                <a:lnTo>
                  <a:pt x="22574" y="12527"/>
                </a:lnTo>
                <a:lnTo>
                  <a:pt x="25263" y="9752"/>
                </a:lnTo>
                <a:lnTo>
                  <a:pt x="31252" y="6623"/>
                </a:lnTo>
                <a:lnTo>
                  <a:pt x="34681" y="7520"/>
                </a:lnTo>
                <a:lnTo>
                  <a:pt x="40035" y="5824"/>
                </a:lnTo>
                <a:lnTo>
                  <a:pt x="45333" y="3506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overlap+decor:a chalk ring drawn round the word or number it circles, as a teacher circles on the board"/>
          <p:cNvSpPr/>
          <p:nvPr/>
        </p:nvSpPr>
        <p:spPr>
          <a:xfrm>
            <a:off x="782542" y="1894143"/>
            <a:ext cx="589464" cy="5614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517" y="9963"/>
                </a:moveTo>
                <a:lnTo>
                  <a:pt x="26815" y="7894"/>
                </a:lnTo>
                <a:lnTo>
                  <a:pt x="33031" y="7594"/>
                </a:lnTo>
                <a:lnTo>
                  <a:pt x="36598" y="6360"/>
                </a:lnTo>
                <a:lnTo>
                  <a:pt x="41846" y="4589"/>
                </a:lnTo>
                <a:lnTo>
                  <a:pt x="47915" y="0"/>
                </a:lnTo>
                <a:lnTo>
                  <a:pt x="52020" y="1892"/>
                </a:lnTo>
                <a:lnTo>
                  <a:pt x="57028" y="2740"/>
                </a:lnTo>
                <a:lnTo>
                  <a:pt x="62389" y="3170"/>
                </a:lnTo>
                <a:lnTo>
                  <a:pt x="69843" y="3947"/>
                </a:lnTo>
                <a:lnTo>
                  <a:pt x="74812" y="7253"/>
                </a:lnTo>
                <a:lnTo>
                  <a:pt x="78726" y="9041"/>
                </a:lnTo>
                <a:lnTo>
                  <a:pt x="82144" y="13827"/>
                </a:lnTo>
                <a:lnTo>
                  <a:pt x="89394" y="16586"/>
                </a:lnTo>
                <a:lnTo>
                  <a:pt x="92787" y="21128"/>
                </a:lnTo>
                <a:lnTo>
                  <a:pt x="93132" y="27697"/>
                </a:lnTo>
                <a:lnTo>
                  <a:pt x="97347" y="30232"/>
                </a:lnTo>
                <a:lnTo>
                  <a:pt x="98206" y="36501"/>
                </a:lnTo>
                <a:lnTo>
                  <a:pt x="98583" y="41726"/>
                </a:lnTo>
                <a:lnTo>
                  <a:pt x="100000" y="47195"/>
                </a:lnTo>
                <a:lnTo>
                  <a:pt x="97524" y="51446"/>
                </a:lnTo>
                <a:lnTo>
                  <a:pt x="97257" y="57060"/>
                </a:lnTo>
                <a:lnTo>
                  <a:pt x="99050" y="62246"/>
                </a:lnTo>
                <a:lnTo>
                  <a:pt x="94761" y="68390"/>
                </a:lnTo>
                <a:lnTo>
                  <a:pt x="92335" y="75447"/>
                </a:lnTo>
                <a:lnTo>
                  <a:pt x="88718" y="79692"/>
                </a:lnTo>
                <a:lnTo>
                  <a:pt x="86511" y="81951"/>
                </a:lnTo>
                <a:lnTo>
                  <a:pt x="82279" y="87586"/>
                </a:lnTo>
                <a:lnTo>
                  <a:pt x="78174" y="90927"/>
                </a:lnTo>
                <a:lnTo>
                  <a:pt x="74014" y="94823"/>
                </a:lnTo>
                <a:lnTo>
                  <a:pt x="69962" y="96333"/>
                </a:lnTo>
                <a:lnTo>
                  <a:pt x="64008" y="99401"/>
                </a:lnTo>
                <a:lnTo>
                  <a:pt x="57101" y="100000"/>
                </a:lnTo>
                <a:lnTo>
                  <a:pt x="50638" y="98627"/>
                </a:lnTo>
                <a:lnTo>
                  <a:pt x="46123" y="96493"/>
                </a:lnTo>
                <a:lnTo>
                  <a:pt x="41852" y="98444"/>
                </a:lnTo>
                <a:lnTo>
                  <a:pt x="35837" y="95362"/>
                </a:lnTo>
                <a:lnTo>
                  <a:pt x="32130" y="96243"/>
                </a:lnTo>
                <a:lnTo>
                  <a:pt x="26077" y="92258"/>
                </a:lnTo>
                <a:lnTo>
                  <a:pt x="21518" y="89759"/>
                </a:lnTo>
                <a:lnTo>
                  <a:pt x="17571" y="85465"/>
                </a:lnTo>
                <a:lnTo>
                  <a:pt x="14120" y="82262"/>
                </a:lnTo>
                <a:lnTo>
                  <a:pt x="10239" y="77196"/>
                </a:lnTo>
                <a:lnTo>
                  <a:pt x="5882" y="71548"/>
                </a:lnTo>
                <a:lnTo>
                  <a:pt x="3341" y="67176"/>
                </a:lnTo>
                <a:lnTo>
                  <a:pt x="759" y="61528"/>
                </a:lnTo>
                <a:lnTo>
                  <a:pt x="896" y="55810"/>
                </a:lnTo>
                <a:lnTo>
                  <a:pt x="462" y="51819"/>
                </a:lnTo>
                <a:lnTo>
                  <a:pt x="1291" y="47396"/>
                </a:lnTo>
                <a:lnTo>
                  <a:pt x="0" y="39567"/>
                </a:lnTo>
                <a:lnTo>
                  <a:pt x="4969" y="35838"/>
                </a:lnTo>
                <a:lnTo>
                  <a:pt x="3754" y="29209"/>
                </a:lnTo>
                <a:lnTo>
                  <a:pt x="6335" y="24466"/>
                </a:lnTo>
                <a:lnTo>
                  <a:pt x="9347" y="18836"/>
                </a:lnTo>
                <a:lnTo>
                  <a:pt x="12986" y="16449"/>
                </a:lnTo>
                <a:lnTo>
                  <a:pt x="19839" y="13174"/>
                </a:lnTo>
                <a:lnTo>
                  <a:pt x="24438" y="10964"/>
                </a:lnTo>
                <a:lnTo>
                  <a:pt x="27360" y="8818"/>
                </a:lnTo>
                <a:lnTo>
                  <a:pt x="33699" y="5548"/>
                </a:lnTo>
                <a:lnTo>
                  <a:pt x="40481" y="3640"/>
                </a:lnTo>
                <a:lnTo>
                  <a:pt x="44747" y="3103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1947672"/>
            <a:ext cx="585216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2D16B"/>
                </a:solidFill>
                <a:latin typeface="Chalkboard SE"/>
                <a:ea typeface="Hiragino Sans GB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1938528"/>
            <a:ext cx="1645920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3F1EA"/>
                </a:solidFill>
                <a:latin typeface="Chalkboard SE"/>
                <a:ea typeface="Hiragino Sans GB"/>
              </a:rPr>
              <a:t>说得出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20" y="1993392"/>
            <a:ext cx="8168335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光合作用的原料、条件、产物和场所，会写出文字表达式</a:t>
            </a:r>
          </a:p>
        </p:txBody>
      </p:sp>
      <p:sp>
        <p:nvSpPr>
          <p:cNvPr id="16" name="deckkit-motif-quiet+overlap+decor:a chalk ring drawn round the word or number it circles, as a teacher circles on the board"/>
          <p:cNvSpPr/>
          <p:nvPr/>
        </p:nvSpPr>
        <p:spPr>
          <a:xfrm>
            <a:off x="775222" y="2885884"/>
            <a:ext cx="603079" cy="56360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738" y="10896"/>
                </a:moveTo>
                <a:lnTo>
                  <a:pt x="26924" y="6913"/>
                </a:lnTo>
                <a:lnTo>
                  <a:pt x="30321" y="5713"/>
                </a:lnTo>
                <a:lnTo>
                  <a:pt x="37718" y="3053"/>
                </a:lnTo>
                <a:lnTo>
                  <a:pt x="41991" y="1143"/>
                </a:lnTo>
                <a:lnTo>
                  <a:pt x="45540" y="1303"/>
                </a:lnTo>
                <a:lnTo>
                  <a:pt x="53027" y="0"/>
                </a:lnTo>
                <a:lnTo>
                  <a:pt x="59209" y="717"/>
                </a:lnTo>
                <a:lnTo>
                  <a:pt x="62660" y="481"/>
                </a:lnTo>
                <a:lnTo>
                  <a:pt x="70883" y="4428"/>
                </a:lnTo>
                <a:lnTo>
                  <a:pt x="75596" y="6132"/>
                </a:lnTo>
                <a:lnTo>
                  <a:pt x="77203" y="8123"/>
                </a:lnTo>
                <a:lnTo>
                  <a:pt x="82991" y="11092"/>
                </a:lnTo>
                <a:lnTo>
                  <a:pt x="88272" y="16270"/>
                </a:lnTo>
                <a:lnTo>
                  <a:pt x="88676" y="22419"/>
                </a:lnTo>
                <a:lnTo>
                  <a:pt x="91602" y="27440"/>
                </a:lnTo>
                <a:lnTo>
                  <a:pt x="95424" y="30845"/>
                </a:lnTo>
                <a:lnTo>
                  <a:pt x="96972" y="35783"/>
                </a:lnTo>
                <a:lnTo>
                  <a:pt x="97441" y="39497"/>
                </a:lnTo>
                <a:lnTo>
                  <a:pt x="100000" y="45802"/>
                </a:lnTo>
                <a:lnTo>
                  <a:pt x="99033" y="51144"/>
                </a:lnTo>
                <a:lnTo>
                  <a:pt x="98642" y="59110"/>
                </a:lnTo>
                <a:lnTo>
                  <a:pt x="96599" y="63808"/>
                </a:lnTo>
                <a:lnTo>
                  <a:pt x="94520" y="68874"/>
                </a:lnTo>
                <a:lnTo>
                  <a:pt x="91013" y="73040"/>
                </a:lnTo>
                <a:lnTo>
                  <a:pt x="91076" y="76898"/>
                </a:lnTo>
                <a:lnTo>
                  <a:pt x="88123" y="84030"/>
                </a:lnTo>
                <a:lnTo>
                  <a:pt x="82225" y="85812"/>
                </a:lnTo>
                <a:lnTo>
                  <a:pt x="77852" y="89075"/>
                </a:lnTo>
                <a:lnTo>
                  <a:pt x="75043" y="91789"/>
                </a:lnTo>
                <a:lnTo>
                  <a:pt x="66579" y="93045"/>
                </a:lnTo>
                <a:lnTo>
                  <a:pt x="63975" y="98635"/>
                </a:lnTo>
                <a:lnTo>
                  <a:pt x="57817" y="98253"/>
                </a:lnTo>
                <a:lnTo>
                  <a:pt x="52466" y="100000"/>
                </a:lnTo>
                <a:lnTo>
                  <a:pt x="45680" y="99172"/>
                </a:lnTo>
                <a:lnTo>
                  <a:pt x="41464" y="97939"/>
                </a:lnTo>
                <a:lnTo>
                  <a:pt x="34949" y="94156"/>
                </a:lnTo>
                <a:lnTo>
                  <a:pt x="30681" y="94690"/>
                </a:lnTo>
                <a:lnTo>
                  <a:pt x="25962" y="90818"/>
                </a:lnTo>
                <a:lnTo>
                  <a:pt x="21203" y="86119"/>
                </a:lnTo>
                <a:lnTo>
                  <a:pt x="15896" y="85737"/>
                </a:lnTo>
                <a:lnTo>
                  <a:pt x="14463" y="80311"/>
                </a:lnTo>
                <a:lnTo>
                  <a:pt x="10747" y="77149"/>
                </a:lnTo>
                <a:lnTo>
                  <a:pt x="8901" y="73427"/>
                </a:lnTo>
                <a:lnTo>
                  <a:pt x="5123" y="68450"/>
                </a:lnTo>
                <a:lnTo>
                  <a:pt x="5570" y="61683"/>
                </a:lnTo>
                <a:lnTo>
                  <a:pt x="3972" y="55992"/>
                </a:lnTo>
                <a:lnTo>
                  <a:pt x="1119" y="49604"/>
                </a:lnTo>
                <a:lnTo>
                  <a:pt x="2498" y="43687"/>
                </a:lnTo>
                <a:lnTo>
                  <a:pt x="0" y="40570"/>
                </a:lnTo>
                <a:lnTo>
                  <a:pt x="4053" y="33874"/>
                </a:lnTo>
                <a:lnTo>
                  <a:pt x="6737" y="27130"/>
                </a:lnTo>
                <a:lnTo>
                  <a:pt x="7759" y="23433"/>
                </a:lnTo>
                <a:lnTo>
                  <a:pt x="11830" y="18709"/>
                </a:lnTo>
                <a:lnTo>
                  <a:pt x="14220" y="15335"/>
                </a:lnTo>
                <a:lnTo>
                  <a:pt x="21114" y="14027"/>
                </a:lnTo>
                <a:lnTo>
                  <a:pt x="24784" y="8593"/>
                </a:lnTo>
                <a:lnTo>
                  <a:pt x="27668" y="7602"/>
                </a:lnTo>
                <a:lnTo>
                  <a:pt x="33750" y="4663"/>
                </a:lnTo>
                <a:lnTo>
                  <a:pt x="37264" y="1436"/>
                </a:lnTo>
                <a:lnTo>
                  <a:pt x="45596" y="3117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overlap+decor:a chalk ring drawn round the word or number it circles, as a teacher circles on the board"/>
          <p:cNvSpPr/>
          <p:nvPr/>
        </p:nvSpPr>
        <p:spPr>
          <a:xfrm>
            <a:off x="781067" y="2886139"/>
            <a:ext cx="590303" cy="56394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860" y="10501"/>
                </a:moveTo>
                <a:lnTo>
                  <a:pt x="25740" y="7260"/>
                </a:lnTo>
                <a:lnTo>
                  <a:pt x="32342" y="3778"/>
                </a:lnTo>
                <a:lnTo>
                  <a:pt x="36528" y="2085"/>
                </a:lnTo>
                <a:lnTo>
                  <a:pt x="42888" y="218"/>
                </a:lnTo>
                <a:lnTo>
                  <a:pt x="48071" y="3526"/>
                </a:lnTo>
                <a:lnTo>
                  <a:pt x="51096" y="1996"/>
                </a:lnTo>
                <a:lnTo>
                  <a:pt x="58943" y="3082"/>
                </a:lnTo>
                <a:lnTo>
                  <a:pt x="64333" y="1271"/>
                </a:lnTo>
                <a:lnTo>
                  <a:pt x="69226" y="5236"/>
                </a:lnTo>
                <a:lnTo>
                  <a:pt x="76356" y="4206"/>
                </a:lnTo>
                <a:lnTo>
                  <a:pt x="78110" y="7158"/>
                </a:lnTo>
                <a:lnTo>
                  <a:pt x="82041" y="12328"/>
                </a:lnTo>
                <a:lnTo>
                  <a:pt x="86177" y="18156"/>
                </a:lnTo>
                <a:lnTo>
                  <a:pt x="91466" y="19671"/>
                </a:lnTo>
                <a:lnTo>
                  <a:pt x="94132" y="25029"/>
                </a:lnTo>
                <a:lnTo>
                  <a:pt x="96650" y="29488"/>
                </a:lnTo>
                <a:lnTo>
                  <a:pt x="97424" y="34546"/>
                </a:lnTo>
                <a:lnTo>
                  <a:pt x="99270" y="42046"/>
                </a:lnTo>
                <a:lnTo>
                  <a:pt x="100000" y="44995"/>
                </a:lnTo>
                <a:lnTo>
                  <a:pt x="99929" y="53658"/>
                </a:lnTo>
                <a:lnTo>
                  <a:pt x="99064" y="58628"/>
                </a:lnTo>
                <a:lnTo>
                  <a:pt x="94923" y="62561"/>
                </a:lnTo>
                <a:lnTo>
                  <a:pt x="93652" y="68921"/>
                </a:lnTo>
                <a:lnTo>
                  <a:pt x="92189" y="73866"/>
                </a:lnTo>
                <a:lnTo>
                  <a:pt x="89923" y="78736"/>
                </a:lnTo>
                <a:lnTo>
                  <a:pt x="86774" y="80643"/>
                </a:lnTo>
                <a:lnTo>
                  <a:pt x="82937" y="85498"/>
                </a:lnTo>
                <a:lnTo>
                  <a:pt x="80218" y="88624"/>
                </a:lnTo>
                <a:lnTo>
                  <a:pt x="73849" y="92322"/>
                </a:lnTo>
                <a:lnTo>
                  <a:pt x="70455" y="92965"/>
                </a:lnTo>
                <a:lnTo>
                  <a:pt x="63935" y="96645"/>
                </a:lnTo>
                <a:lnTo>
                  <a:pt x="58965" y="100000"/>
                </a:lnTo>
                <a:lnTo>
                  <a:pt x="51719" y="99705"/>
                </a:lnTo>
                <a:lnTo>
                  <a:pt x="46807" y="98880"/>
                </a:lnTo>
                <a:lnTo>
                  <a:pt x="39539" y="98583"/>
                </a:lnTo>
                <a:lnTo>
                  <a:pt x="37675" y="94775"/>
                </a:lnTo>
                <a:lnTo>
                  <a:pt x="30243" y="94846"/>
                </a:lnTo>
                <a:lnTo>
                  <a:pt x="24645" y="88690"/>
                </a:lnTo>
                <a:lnTo>
                  <a:pt x="19805" y="88789"/>
                </a:lnTo>
                <a:lnTo>
                  <a:pt x="17831" y="84217"/>
                </a:lnTo>
                <a:lnTo>
                  <a:pt x="13207" y="78836"/>
                </a:lnTo>
                <a:lnTo>
                  <a:pt x="9846" y="76150"/>
                </a:lnTo>
                <a:lnTo>
                  <a:pt x="6687" y="71124"/>
                </a:lnTo>
                <a:lnTo>
                  <a:pt x="4223" y="65392"/>
                </a:lnTo>
                <a:lnTo>
                  <a:pt x="1307" y="60991"/>
                </a:lnTo>
                <a:lnTo>
                  <a:pt x="703" y="56743"/>
                </a:lnTo>
                <a:lnTo>
                  <a:pt x="1795" y="51384"/>
                </a:lnTo>
                <a:lnTo>
                  <a:pt x="0" y="43905"/>
                </a:lnTo>
                <a:lnTo>
                  <a:pt x="185" y="39261"/>
                </a:lnTo>
                <a:lnTo>
                  <a:pt x="2622" y="35676"/>
                </a:lnTo>
                <a:lnTo>
                  <a:pt x="3099" y="28732"/>
                </a:lnTo>
                <a:lnTo>
                  <a:pt x="7806" y="25037"/>
                </a:lnTo>
                <a:lnTo>
                  <a:pt x="12847" y="21022"/>
                </a:lnTo>
                <a:lnTo>
                  <a:pt x="15610" y="16917"/>
                </a:lnTo>
                <a:lnTo>
                  <a:pt x="19721" y="13488"/>
                </a:lnTo>
                <a:lnTo>
                  <a:pt x="24156" y="9336"/>
                </a:lnTo>
                <a:lnTo>
                  <a:pt x="27251" y="7388"/>
                </a:lnTo>
                <a:lnTo>
                  <a:pt x="32971" y="4171"/>
                </a:lnTo>
                <a:lnTo>
                  <a:pt x="40042" y="4315"/>
                </a:lnTo>
                <a:lnTo>
                  <a:pt x="46154" y="0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2935224"/>
            <a:ext cx="585216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2D16B"/>
                </a:solidFill>
                <a:latin typeface="Chalkboard SE"/>
                <a:ea typeface="Hiragino Sans GB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2926080"/>
            <a:ext cx="1645920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3F1EA"/>
                </a:solidFill>
                <a:latin typeface="Chalkboard SE"/>
                <a:ea typeface="Hiragino Sans GB"/>
              </a:rPr>
              <a:t>讲得清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2980944"/>
            <a:ext cx="8168335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“绿叶在光下制造淀粉”实验里，每一步为什么要这样做</a:t>
            </a:r>
          </a:p>
        </p:txBody>
      </p:sp>
      <p:sp>
        <p:nvSpPr>
          <p:cNvPr id="21" name="deckkit-motif-quiet+overlap+decor:a chalk ring drawn round the word or number it circles, as a teacher circles on the board"/>
          <p:cNvSpPr/>
          <p:nvPr/>
        </p:nvSpPr>
        <p:spPr>
          <a:xfrm>
            <a:off x="784597" y="3864733"/>
            <a:ext cx="589362" cy="5563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641" y="10514"/>
                </a:moveTo>
                <a:lnTo>
                  <a:pt x="23771" y="10771"/>
                </a:lnTo>
                <a:lnTo>
                  <a:pt x="29237" y="4512"/>
                </a:lnTo>
                <a:lnTo>
                  <a:pt x="36117" y="2981"/>
                </a:lnTo>
                <a:lnTo>
                  <a:pt x="42445" y="678"/>
                </a:lnTo>
                <a:lnTo>
                  <a:pt x="48398" y="0"/>
                </a:lnTo>
                <a:lnTo>
                  <a:pt x="52857" y="2413"/>
                </a:lnTo>
                <a:lnTo>
                  <a:pt x="58860" y="3399"/>
                </a:lnTo>
                <a:lnTo>
                  <a:pt x="64377" y="1796"/>
                </a:lnTo>
                <a:lnTo>
                  <a:pt x="70148" y="6339"/>
                </a:lnTo>
                <a:lnTo>
                  <a:pt x="72878" y="7520"/>
                </a:lnTo>
                <a:lnTo>
                  <a:pt x="79506" y="12118"/>
                </a:lnTo>
                <a:lnTo>
                  <a:pt x="84171" y="16290"/>
                </a:lnTo>
                <a:lnTo>
                  <a:pt x="88175" y="19357"/>
                </a:lnTo>
                <a:lnTo>
                  <a:pt x="90547" y="23909"/>
                </a:lnTo>
                <a:lnTo>
                  <a:pt x="91640" y="30025"/>
                </a:lnTo>
                <a:lnTo>
                  <a:pt x="94040" y="34328"/>
                </a:lnTo>
                <a:lnTo>
                  <a:pt x="98257" y="38942"/>
                </a:lnTo>
                <a:lnTo>
                  <a:pt x="96795" y="44879"/>
                </a:lnTo>
                <a:lnTo>
                  <a:pt x="100000" y="47771"/>
                </a:lnTo>
                <a:lnTo>
                  <a:pt x="98414" y="54741"/>
                </a:lnTo>
                <a:lnTo>
                  <a:pt x="98260" y="61995"/>
                </a:lnTo>
                <a:lnTo>
                  <a:pt x="98948" y="66012"/>
                </a:lnTo>
                <a:lnTo>
                  <a:pt x="96541" y="71936"/>
                </a:lnTo>
                <a:lnTo>
                  <a:pt x="95601" y="75516"/>
                </a:lnTo>
                <a:lnTo>
                  <a:pt x="90210" y="81188"/>
                </a:lnTo>
                <a:lnTo>
                  <a:pt x="86175" y="85475"/>
                </a:lnTo>
                <a:lnTo>
                  <a:pt x="82991" y="88711"/>
                </a:lnTo>
                <a:lnTo>
                  <a:pt x="78980" y="92487"/>
                </a:lnTo>
                <a:lnTo>
                  <a:pt x="71888" y="97087"/>
                </a:lnTo>
                <a:lnTo>
                  <a:pt x="67628" y="96830"/>
                </a:lnTo>
                <a:lnTo>
                  <a:pt x="62360" y="100000"/>
                </a:lnTo>
                <a:lnTo>
                  <a:pt x="58929" y="98966"/>
                </a:lnTo>
                <a:lnTo>
                  <a:pt x="51433" y="97578"/>
                </a:lnTo>
                <a:lnTo>
                  <a:pt x="47841" y="97903"/>
                </a:lnTo>
                <a:lnTo>
                  <a:pt x="41057" y="98373"/>
                </a:lnTo>
                <a:lnTo>
                  <a:pt x="34717" y="97708"/>
                </a:lnTo>
                <a:lnTo>
                  <a:pt x="28752" y="95045"/>
                </a:lnTo>
                <a:lnTo>
                  <a:pt x="24830" y="95807"/>
                </a:lnTo>
                <a:lnTo>
                  <a:pt x="20444" y="90443"/>
                </a:lnTo>
                <a:lnTo>
                  <a:pt x="16265" y="86216"/>
                </a:lnTo>
                <a:lnTo>
                  <a:pt x="11272" y="85202"/>
                </a:lnTo>
                <a:lnTo>
                  <a:pt x="9609" y="79332"/>
                </a:lnTo>
                <a:lnTo>
                  <a:pt x="6211" y="74715"/>
                </a:lnTo>
                <a:lnTo>
                  <a:pt x="2515" y="69914"/>
                </a:lnTo>
                <a:lnTo>
                  <a:pt x="2607" y="65074"/>
                </a:lnTo>
                <a:lnTo>
                  <a:pt x="0" y="59356"/>
                </a:lnTo>
                <a:lnTo>
                  <a:pt x="862" y="52232"/>
                </a:lnTo>
                <a:lnTo>
                  <a:pt x="2289" y="48564"/>
                </a:lnTo>
                <a:lnTo>
                  <a:pt x="2940" y="43718"/>
                </a:lnTo>
                <a:lnTo>
                  <a:pt x="2292" y="36770"/>
                </a:lnTo>
                <a:lnTo>
                  <a:pt x="6404" y="31025"/>
                </a:lnTo>
                <a:lnTo>
                  <a:pt x="6923" y="27425"/>
                </a:lnTo>
                <a:lnTo>
                  <a:pt x="10739" y="21035"/>
                </a:lnTo>
                <a:lnTo>
                  <a:pt x="12759" y="19488"/>
                </a:lnTo>
                <a:lnTo>
                  <a:pt x="17956" y="12335"/>
                </a:lnTo>
                <a:lnTo>
                  <a:pt x="21893" y="9531"/>
                </a:lnTo>
                <a:lnTo>
                  <a:pt x="29041" y="6262"/>
                </a:lnTo>
                <a:lnTo>
                  <a:pt x="31829" y="3291"/>
                </a:lnTo>
                <a:lnTo>
                  <a:pt x="37823" y="1527"/>
                </a:lnTo>
                <a:lnTo>
                  <a:pt x="42920" y="2091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overlap+decor:a chalk ring drawn round the word or number it circles, as a teacher circles on the board"/>
          <p:cNvSpPr/>
          <p:nvPr/>
        </p:nvSpPr>
        <p:spPr>
          <a:xfrm>
            <a:off x="787053" y="3862765"/>
            <a:ext cx="595541" cy="56395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871" y="13420"/>
                </a:moveTo>
                <a:lnTo>
                  <a:pt x="23166" y="8558"/>
                </a:lnTo>
                <a:lnTo>
                  <a:pt x="30971" y="4459"/>
                </a:lnTo>
                <a:lnTo>
                  <a:pt x="33678" y="3851"/>
                </a:lnTo>
                <a:lnTo>
                  <a:pt x="39723" y="3036"/>
                </a:lnTo>
                <a:lnTo>
                  <a:pt x="46594" y="913"/>
                </a:lnTo>
                <a:lnTo>
                  <a:pt x="50598" y="0"/>
                </a:lnTo>
                <a:lnTo>
                  <a:pt x="56293" y="361"/>
                </a:lnTo>
                <a:lnTo>
                  <a:pt x="63141" y="2546"/>
                </a:lnTo>
                <a:lnTo>
                  <a:pt x="69037" y="6822"/>
                </a:lnTo>
                <a:lnTo>
                  <a:pt x="70774" y="8968"/>
                </a:lnTo>
                <a:lnTo>
                  <a:pt x="77362" y="10199"/>
                </a:lnTo>
                <a:lnTo>
                  <a:pt x="81223" y="13522"/>
                </a:lnTo>
                <a:lnTo>
                  <a:pt x="86129" y="17256"/>
                </a:lnTo>
                <a:lnTo>
                  <a:pt x="88950" y="25386"/>
                </a:lnTo>
                <a:lnTo>
                  <a:pt x="92444" y="27152"/>
                </a:lnTo>
                <a:lnTo>
                  <a:pt x="93470" y="31716"/>
                </a:lnTo>
                <a:lnTo>
                  <a:pt x="94569" y="39591"/>
                </a:lnTo>
                <a:lnTo>
                  <a:pt x="97868" y="41443"/>
                </a:lnTo>
                <a:lnTo>
                  <a:pt x="97490" y="49243"/>
                </a:lnTo>
                <a:lnTo>
                  <a:pt x="97446" y="55401"/>
                </a:lnTo>
                <a:lnTo>
                  <a:pt x="100000" y="60049"/>
                </a:lnTo>
                <a:lnTo>
                  <a:pt x="96978" y="66754"/>
                </a:lnTo>
                <a:lnTo>
                  <a:pt x="95508" y="69470"/>
                </a:lnTo>
                <a:lnTo>
                  <a:pt x="91844" y="74264"/>
                </a:lnTo>
                <a:lnTo>
                  <a:pt x="90575" y="80153"/>
                </a:lnTo>
                <a:lnTo>
                  <a:pt x="86340" y="85527"/>
                </a:lnTo>
                <a:lnTo>
                  <a:pt x="83304" y="86911"/>
                </a:lnTo>
                <a:lnTo>
                  <a:pt x="76762" y="92927"/>
                </a:lnTo>
                <a:lnTo>
                  <a:pt x="73212" y="93746"/>
                </a:lnTo>
                <a:lnTo>
                  <a:pt x="67620" y="94944"/>
                </a:lnTo>
                <a:lnTo>
                  <a:pt x="60412" y="95572"/>
                </a:lnTo>
                <a:lnTo>
                  <a:pt x="55795" y="96898"/>
                </a:lnTo>
                <a:lnTo>
                  <a:pt x="50918" y="100000"/>
                </a:lnTo>
                <a:lnTo>
                  <a:pt x="44196" y="98427"/>
                </a:lnTo>
                <a:lnTo>
                  <a:pt x="41391" y="98357"/>
                </a:lnTo>
                <a:lnTo>
                  <a:pt x="34677" y="98329"/>
                </a:lnTo>
                <a:lnTo>
                  <a:pt x="27417" y="97652"/>
                </a:lnTo>
                <a:lnTo>
                  <a:pt x="24717" y="94898"/>
                </a:lnTo>
                <a:lnTo>
                  <a:pt x="20476" y="89164"/>
                </a:lnTo>
                <a:lnTo>
                  <a:pt x="13373" y="85887"/>
                </a:lnTo>
                <a:lnTo>
                  <a:pt x="11089" y="84824"/>
                </a:lnTo>
                <a:lnTo>
                  <a:pt x="9054" y="78416"/>
                </a:lnTo>
                <a:lnTo>
                  <a:pt x="4909" y="74989"/>
                </a:lnTo>
                <a:lnTo>
                  <a:pt x="1371" y="70817"/>
                </a:lnTo>
                <a:lnTo>
                  <a:pt x="1986" y="64475"/>
                </a:lnTo>
                <a:lnTo>
                  <a:pt x="1166" y="59186"/>
                </a:lnTo>
                <a:lnTo>
                  <a:pt x="474" y="51746"/>
                </a:lnTo>
                <a:lnTo>
                  <a:pt x="0" y="45992"/>
                </a:lnTo>
                <a:lnTo>
                  <a:pt x="467" y="43408"/>
                </a:lnTo>
                <a:lnTo>
                  <a:pt x="2888" y="34767"/>
                </a:lnTo>
                <a:lnTo>
                  <a:pt x="4751" y="30029"/>
                </a:lnTo>
                <a:lnTo>
                  <a:pt x="7447" y="26002"/>
                </a:lnTo>
                <a:lnTo>
                  <a:pt x="9261" y="21907"/>
                </a:lnTo>
                <a:lnTo>
                  <a:pt x="13589" y="17187"/>
                </a:lnTo>
                <a:lnTo>
                  <a:pt x="19056" y="13251"/>
                </a:lnTo>
                <a:lnTo>
                  <a:pt x="22451" y="12175"/>
                </a:lnTo>
                <a:lnTo>
                  <a:pt x="28669" y="7281"/>
                </a:lnTo>
                <a:lnTo>
                  <a:pt x="30217" y="6915"/>
                </a:lnTo>
                <a:lnTo>
                  <a:pt x="37181" y="1894"/>
                </a:lnTo>
                <a:lnTo>
                  <a:pt x="41266" y="482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3922776"/>
            <a:ext cx="585216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2D16B"/>
                </a:solidFill>
                <a:latin typeface="Chalkboard SE"/>
                <a:ea typeface="Hiragino Sans GB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920" y="3913632"/>
            <a:ext cx="1645920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3F1EA"/>
                </a:solidFill>
                <a:latin typeface="Chalkboard SE"/>
                <a:ea typeface="Hiragino Sans GB"/>
              </a:rPr>
              <a:t>用得上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46120" y="3968496"/>
            <a:ext cx="8168335" cy="5029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用光合作用的知识，解释大棚种植里的增产做法</a:t>
            </a:r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28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quiet+decor:a chalk stroke; the words it frames carry the meaning"/>
          <p:cNvSpPr/>
          <p:nvPr/>
        </p:nvSpPr>
        <p:spPr>
          <a:xfrm>
            <a:off x="2619440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deckkit-motif-quiet+decor:a chalk stroke; the words it frames carry the meaning"/>
          <p:cNvSpPr/>
          <p:nvPr/>
        </p:nvSpPr>
        <p:spPr>
          <a:xfrm>
            <a:off x="2898798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quiet+decor:a chalk stroke; the words it frames carry the meaning"/>
          <p:cNvSpPr/>
          <p:nvPr/>
        </p:nvSpPr>
        <p:spPr>
          <a:xfrm>
            <a:off x="3186688" y="5814540"/>
            <a:ext cx="2100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quiet+decor:a chalk stroke; the words it frames carry the meaning"/>
          <p:cNvSpPr/>
          <p:nvPr/>
        </p:nvSpPr>
        <p:spPr>
          <a:xfrm>
            <a:off x="3469829" y="5804002"/>
            <a:ext cx="1994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451455" y="5440680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36" name="deckkit-motif-quiet+decor:a chalk stroke; the words it frames carry the meaning"/>
          <p:cNvSpPr/>
          <p:nvPr/>
        </p:nvSpPr>
        <p:spPr>
          <a:xfrm>
            <a:off x="4309048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decor:a chalk stroke; the words it frames carry the meaning"/>
          <p:cNvSpPr/>
          <p:nvPr/>
        </p:nvSpPr>
        <p:spPr>
          <a:xfrm>
            <a:off x="4588406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280763" y="5440680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39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+decor:a chalk stroke; the words it frames carry the meaning"/>
          <p:cNvSpPr/>
          <p:nvPr/>
        </p:nvSpPr>
        <p:spPr>
          <a:xfrm>
            <a:off x="5319313" y="5449940"/>
            <a:ext cx="1626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decor:a chalk stroke; the words it frames carry the meaning"/>
          <p:cNvSpPr/>
          <p:nvPr/>
        </p:nvSpPr>
        <p:spPr>
          <a:xfrm>
            <a:off x="5545781" y="5463818"/>
            <a:ext cx="1532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852771" y="5185918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45" name="deckkit-motif-quiet+decor:a chalk stroke; the words it frames carry the meaning"/>
          <p:cNvSpPr/>
          <p:nvPr/>
        </p:nvSpPr>
        <p:spPr>
          <a:xfrm>
            <a:off x="5246161" y="6052530"/>
            <a:ext cx="23577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motif-quiet+decor:a chalk stroke; the words it frames carry the meaning"/>
          <p:cNvSpPr/>
          <p:nvPr/>
        </p:nvSpPr>
        <p:spPr>
          <a:xfrm>
            <a:off x="5545781" y="6066408"/>
            <a:ext cx="2263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52771" y="5788507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48" name="deckkit-motif-quiet+decor:a chalk stroke; the words it frames carry the meaning"/>
          <p:cNvSpPr/>
          <p:nvPr/>
        </p:nvSpPr>
        <p:spPr>
          <a:xfrm>
            <a:off x="6363908" y="5810204"/>
            <a:ext cx="1837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6617866" y="5800525"/>
            <a:ext cx="1843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6880356" y="5814540"/>
            <a:ext cx="1846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7138097" y="5804002"/>
            <a:ext cx="1740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7381793" y="5799850"/>
            <a:ext cx="1880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quiet+decor:a chalk stroke; the words it frames carry the meaning"/>
          <p:cNvSpPr/>
          <p:nvPr/>
        </p:nvSpPr>
        <p:spPr>
          <a:xfrm>
            <a:off x="7633661" y="5813728"/>
            <a:ext cx="1786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deckkit-motif-quiet+decor:a chalk stroke; the words it frames carry the meaning"/>
          <p:cNvSpPr/>
          <p:nvPr/>
        </p:nvSpPr>
        <p:spPr>
          <a:xfrm>
            <a:off x="7892847" y="5806453"/>
            <a:ext cx="173727" cy="108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8149226" y="5802784"/>
            <a:ext cx="18099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347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8400614" y="5808480"/>
            <a:ext cx="19120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258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deckkit-motif-quiet+decor:a chalk stroke; the words it frames carry the meaning"/>
          <p:cNvSpPr/>
          <p:nvPr/>
        </p:nvSpPr>
        <p:spPr>
          <a:xfrm>
            <a:off x="8655101" y="5801390"/>
            <a:ext cx="185058" cy="112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quiet+decor:a chalk stroke; the words it frames carry the meaning"/>
          <p:cNvSpPr/>
          <p:nvPr/>
        </p:nvSpPr>
        <p:spPr>
          <a:xfrm>
            <a:off x="8904370" y="5813299"/>
            <a:ext cx="19017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937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95923" y="5440680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61" name="deckkit-motif-quiet+decor:a chalk stroke; the words it frames carry the meaning"/>
          <p:cNvSpPr/>
          <p:nvPr/>
        </p:nvSpPr>
        <p:spPr>
          <a:xfrm>
            <a:off x="9885375" y="5800123"/>
            <a:ext cx="186508" cy="189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deckkit-motif-quiet+decor:a chalk stroke; the words it frames carry the meaning"/>
          <p:cNvSpPr/>
          <p:nvPr/>
        </p:nvSpPr>
        <p:spPr>
          <a:xfrm>
            <a:off x="10149016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701631" y="5440680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705294" y="4700016"/>
            <a:ext cx="475488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A9B8"/>
                </a:solidFill>
                <a:latin typeface="Chalkboard SE"/>
                <a:ea typeface="Hiragino Sans GB"/>
              </a:rPr>
              <a:t>↓ 下课前，我们要把这一行写满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柳树长了 164 磅，土却几乎没少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科学家怎么发现它 ① · 海尔蒙特（比利时），1648年发表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柳树长了164磅，土却几乎没少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68578" y="1287535"/>
            <a:ext cx="6083942" cy="611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5641"/>
                </a:moveTo>
                <a:lnTo>
                  <a:pt x="10145" y="33541"/>
                </a:lnTo>
                <a:lnTo>
                  <a:pt x="20063" y="100000"/>
                </a:lnTo>
                <a:lnTo>
                  <a:pt x="30012" y="28908"/>
                </a:lnTo>
                <a:lnTo>
                  <a:pt x="39770" y="0"/>
                </a:lnTo>
                <a:lnTo>
                  <a:pt x="50017" y="55010"/>
                </a:lnTo>
                <a:lnTo>
                  <a:pt x="59916" y="80699"/>
                </a:lnTo>
                <a:lnTo>
                  <a:pt x="70028" y="37483"/>
                </a:lnTo>
                <a:lnTo>
                  <a:pt x="79855" y="32988"/>
                </a:lnTo>
                <a:lnTo>
                  <a:pt x="89719" y="93726"/>
                </a:lnTo>
                <a:lnTo>
                  <a:pt x="100000" y="58999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72607" y="1291655"/>
            <a:ext cx="6068486" cy="609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103" y="24022"/>
                </a:lnTo>
                <a:lnTo>
                  <a:pt x="19965" y="100000"/>
                </a:lnTo>
                <a:lnTo>
                  <a:pt x="30014" y="29414"/>
                </a:lnTo>
                <a:lnTo>
                  <a:pt x="39825" y="13257"/>
                </a:lnTo>
                <a:lnTo>
                  <a:pt x="49980" y="75242"/>
                </a:lnTo>
                <a:lnTo>
                  <a:pt x="59872" y="92040"/>
                </a:lnTo>
                <a:lnTo>
                  <a:pt x="70128" y="29938"/>
                </a:lnTo>
                <a:lnTo>
                  <a:pt x="79853" y="3769"/>
                </a:lnTo>
                <a:lnTo>
                  <a:pt x="89878" y="85099"/>
                </a:lnTo>
                <a:lnTo>
                  <a:pt x="100000" y="81574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52541" y="1386087"/>
            <a:ext cx="5893760" cy="6356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3218"/>
                </a:moveTo>
                <a:lnTo>
                  <a:pt x="10056" y="16166"/>
                </a:lnTo>
                <a:lnTo>
                  <a:pt x="20113" y="78362"/>
                </a:lnTo>
                <a:lnTo>
                  <a:pt x="30109" y="85985"/>
                </a:lnTo>
                <a:lnTo>
                  <a:pt x="40028" y="31688"/>
                </a:lnTo>
                <a:lnTo>
                  <a:pt x="50186" y="0"/>
                </a:lnTo>
                <a:lnTo>
                  <a:pt x="60179" y="44955"/>
                </a:lnTo>
                <a:lnTo>
                  <a:pt x="70250" y="100000"/>
                </a:lnTo>
                <a:lnTo>
                  <a:pt x="80014" y="73177"/>
                </a:lnTo>
                <a:lnTo>
                  <a:pt x="90199" y="33924"/>
                </a:lnTo>
                <a:lnTo>
                  <a:pt x="100000" y="12627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67727" y="1383782"/>
            <a:ext cx="5877661" cy="6285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3121"/>
                </a:moveTo>
                <a:lnTo>
                  <a:pt x="9781" y="23541"/>
                </a:lnTo>
                <a:lnTo>
                  <a:pt x="19730" y="99724"/>
                </a:lnTo>
                <a:lnTo>
                  <a:pt x="29836" y="100000"/>
                </a:lnTo>
                <a:lnTo>
                  <a:pt x="39981" y="47569"/>
                </a:lnTo>
                <a:lnTo>
                  <a:pt x="50004" y="21162"/>
                </a:lnTo>
                <a:lnTo>
                  <a:pt x="60058" y="32228"/>
                </a:lnTo>
                <a:lnTo>
                  <a:pt x="69903" y="88497"/>
                </a:lnTo>
                <a:lnTo>
                  <a:pt x="80232" y="74445"/>
                </a:lnTo>
                <a:lnTo>
                  <a:pt x="90169" y="39911"/>
                </a:lnTo>
                <a:lnTo>
                  <a:pt x="100000" y="0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71800" y="1618488"/>
            <a:ext cx="1874519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开始时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0" y="1618488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5年后</a:t>
            </a:r>
          </a:p>
        </p:txBody>
      </p:sp>
      <p:sp>
        <p:nvSpPr>
          <p:cNvPr id="16" name="deckkit-motif-quiet+decor:a chalk stroke; the words it frames carry the meaning"/>
          <p:cNvSpPr/>
          <p:nvPr/>
        </p:nvSpPr>
        <p:spPr>
          <a:xfrm>
            <a:off x="725727" y="2066979"/>
            <a:ext cx="64957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032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611880"/>
            <a:ext cx="22402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3F1EA"/>
                </a:solidFill>
                <a:latin typeface="Chalkboard SE"/>
                <a:ea typeface="Hiragino Sans GB"/>
              </a:rPr>
              <a:t>浇灌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71800" y="3611880"/>
            <a:ext cx="425196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5年里只浇雨水，不加别的东西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2185416"/>
            <a:ext cx="22402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3F1EA"/>
                </a:solidFill>
                <a:latin typeface="Chalkboard SE"/>
                <a:ea typeface="Hiragino Sans GB"/>
              </a:rPr>
              <a:t>柳树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1800" y="2185416"/>
            <a:ext cx="1874519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5磅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2185416"/>
            <a:ext cx="237744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约169磅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2898648"/>
            <a:ext cx="22402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3F1EA"/>
                </a:solidFill>
                <a:latin typeface="Chalkboard SE"/>
                <a:ea typeface="Hiragino Sans GB"/>
              </a:rPr>
              <a:t>土（烘干后称）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71800" y="2898648"/>
            <a:ext cx="1874519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200磅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2898648"/>
            <a:ext cx="237744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只少约2盎司</a:t>
            </a:r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2890447" y="1674353"/>
            <a:ext cx="9144" cy="256381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4090" y="0"/>
                </a:moveTo>
                <a:lnTo>
                  <a:pt x="0" y="100000"/>
                </a:lnTo>
              </a:path>
            </a:pathLst>
          </a:custGeom>
          <a:noFill/>
          <a:ln w="1524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46320" y="4343400"/>
            <a:ext cx="237744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多了约164磅</a:t>
            </a:r>
          </a:p>
        </p:txBody>
      </p:sp>
      <p:sp>
        <p:nvSpPr>
          <p:cNvPr id="27" name="deckkit-motif-quiet+overlap+decor:a chalk ring drawn round the word or number it circles, as a teacher circles on the board"/>
          <p:cNvSpPr/>
          <p:nvPr/>
        </p:nvSpPr>
        <p:spPr>
          <a:xfrm>
            <a:off x="4901524" y="4233991"/>
            <a:ext cx="2256255" cy="65654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576" y="12152"/>
                </a:moveTo>
                <a:lnTo>
                  <a:pt x="23313" y="9501"/>
                </a:lnTo>
                <a:lnTo>
                  <a:pt x="24230" y="9363"/>
                </a:lnTo>
                <a:lnTo>
                  <a:pt x="26047" y="9920"/>
                </a:lnTo>
                <a:lnTo>
                  <a:pt x="28023" y="8339"/>
                </a:lnTo>
                <a:lnTo>
                  <a:pt x="29481" y="7674"/>
                </a:lnTo>
                <a:lnTo>
                  <a:pt x="30687" y="6094"/>
                </a:lnTo>
                <a:lnTo>
                  <a:pt x="32337" y="6845"/>
                </a:lnTo>
                <a:lnTo>
                  <a:pt x="33899" y="5790"/>
                </a:lnTo>
                <a:lnTo>
                  <a:pt x="35610" y="4642"/>
                </a:lnTo>
                <a:lnTo>
                  <a:pt x="37594" y="3056"/>
                </a:lnTo>
                <a:lnTo>
                  <a:pt x="39847" y="1202"/>
                </a:lnTo>
                <a:lnTo>
                  <a:pt x="40878" y="3721"/>
                </a:lnTo>
                <a:lnTo>
                  <a:pt x="43131" y="584"/>
                </a:lnTo>
                <a:lnTo>
                  <a:pt x="45434" y="3160"/>
                </a:lnTo>
                <a:lnTo>
                  <a:pt x="46435" y="1225"/>
                </a:lnTo>
                <a:lnTo>
                  <a:pt x="48317" y="769"/>
                </a:lnTo>
                <a:lnTo>
                  <a:pt x="50651" y="279"/>
                </a:lnTo>
                <a:lnTo>
                  <a:pt x="52582" y="0"/>
                </a:lnTo>
                <a:lnTo>
                  <a:pt x="53921" y="2729"/>
                </a:lnTo>
                <a:lnTo>
                  <a:pt x="55983" y="1645"/>
                </a:lnTo>
                <a:lnTo>
                  <a:pt x="58001" y="2140"/>
                </a:lnTo>
                <a:lnTo>
                  <a:pt x="59611" y="999"/>
                </a:lnTo>
                <a:lnTo>
                  <a:pt x="61750" y="4522"/>
                </a:lnTo>
                <a:lnTo>
                  <a:pt x="63791" y="3933"/>
                </a:lnTo>
                <a:lnTo>
                  <a:pt x="64980" y="3386"/>
                </a:lnTo>
                <a:lnTo>
                  <a:pt x="67093" y="4913"/>
                </a:lnTo>
                <a:lnTo>
                  <a:pt x="68317" y="3968"/>
                </a:lnTo>
                <a:lnTo>
                  <a:pt x="70342" y="5451"/>
                </a:lnTo>
                <a:lnTo>
                  <a:pt x="72552" y="6017"/>
                </a:lnTo>
                <a:lnTo>
                  <a:pt x="73557" y="7752"/>
                </a:lnTo>
                <a:lnTo>
                  <a:pt x="75697" y="7456"/>
                </a:lnTo>
                <a:lnTo>
                  <a:pt x="77220" y="7941"/>
                </a:lnTo>
                <a:lnTo>
                  <a:pt x="79071" y="9964"/>
                </a:lnTo>
                <a:lnTo>
                  <a:pt x="80438" y="10180"/>
                </a:lnTo>
                <a:lnTo>
                  <a:pt x="82099" y="11718"/>
                </a:lnTo>
                <a:lnTo>
                  <a:pt x="83482" y="11460"/>
                </a:lnTo>
                <a:lnTo>
                  <a:pt x="85224" y="13902"/>
                </a:lnTo>
                <a:lnTo>
                  <a:pt x="86296" y="14635"/>
                </a:lnTo>
                <a:lnTo>
                  <a:pt x="87714" y="15452"/>
                </a:lnTo>
                <a:lnTo>
                  <a:pt x="89146" y="19198"/>
                </a:lnTo>
                <a:lnTo>
                  <a:pt x="90227" y="20737"/>
                </a:lnTo>
                <a:lnTo>
                  <a:pt x="90906" y="22233"/>
                </a:lnTo>
                <a:lnTo>
                  <a:pt x="91996" y="21420"/>
                </a:lnTo>
                <a:lnTo>
                  <a:pt x="93189" y="25511"/>
                </a:lnTo>
                <a:lnTo>
                  <a:pt x="93218" y="25055"/>
                </a:lnTo>
                <a:lnTo>
                  <a:pt x="94652" y="27010"/>
                </a:lnTo>
                <a:lnTo>
                  <a:pt x="94778" y="27612"/>
                </a:lnTo>
                <a:lnTo>
                  <a:pt x="95182" y="31372"/>
                </a:lnTo>
                <a:lnTo>
                  <a:pt x="96668" y="34361"/>
                </a:lnTo>
                <a:lnTo>
                  <a:pt x="96739" y="32825"/>
                </a:lnTo>
                <a:lnTo>
                  <a:pt x="97076" y="37102"/>
                </a:lnTo>
                <a:lnTo>
                  <a:pt x="98057" y="38337"/>
                </a:lnTo>
                <a:lnTo>
                  <a:pt x="97926" y="39701"/>
                </a:lnTo>
                <a:lnTo>
                  <a:pt x="98585" y="41783"/>
                </a:lnTo>
                <a:lnTo>
                  <a:pt x="98748" y="44614"/>
                </a:lnTo>
                <a:lnTo>
                  <a:pt x="99679" y="43767"/>
                </a:lnTo>
                <a:lnTo>
                  <a:pt x="99343" y="47933"/>
                </a:lnTo>
                <a:lnTo>
                  <a:pt x="99504" y="49970"/>
                </a:lnTo>
                <a:lnTo>
                  <a:pt x="99821" y="50949"/>
                </a:lnTo>
                <a:lnTo>
                  <a:pt x="100000" y="51150"/>
                </a:lnTo>
                <a:lnTo>
                  <a:pt x="99488" y="53095"/>
                </a:lnTo>
                <a:lnTo>
                  <a:pt x="99671" y="56364"/>
                </a:lnTo>
                <a:lnTo>
                  <a:pt x="98830" y="58793"/>
                </a:lnTo>
                <a:lnTo>
                  <a:pt x="98712" y="58403"/>
                </a:lnTo>
                <a:lnTo>
                  <a:pt x="98240" y="62614"/>
                </a:lnTo>
                <a:lnTo>
                  <a:pt x="97794" y="63145"/>
                </a:lnTo>
                <a:lnTo>
                  <a:pt x="97509" y="65962"/>
                </a:lnTo>
                <a:lnTo>
                  <a:pt x="96661" y="65804"/>
                </a:lnTo>
                <a:lnTo>
                  <a:pt x="95755" y="69057"/>
                </a:lnTo>
                <a:lnTo>
                  <a:pt x="95174" y="69601"/>
                </a:lnTo>
                <a:lnTo>
                  <a:pt x="93939" y="70492"/>
                </a:lnTo>
                <a:lnTo>
                  <a:pt x="93489" y="72729"/>
                </a:lnTo>
                <a:lnTo>
                  <a:pt x="91942" y="74797"/>
                </a:lnTo>
                <a:lnTo>
                  <a:pt x="91936" y="76662"/>
                </a:lnTo>
                <a:lnTo>
                  <a:pt x="91039" y="78607"/>
                </a:lnTo>
                <a:lnTo>
                  <a:pt x="89767" y="79764"/>
                </a:lnTo>
                <a:lnTo>
                  <a:pt x="88661" y="79010"/>
                </a:lnTo>
                <a:lnTo>
                  <a:pt x="87636" y="81267"/>
                </a:lnTo>
                <a:lnTo>
                  <a:pt x="87150" y="84049"/>
                </a:lnTo>
                <a:lnTo>
                  <a:pt x="85654" y="85316"/>
                </a:lnTo>
                <a:lnTo>
                  <a:pt x="84066" y="86473"/>
                </a:lnTo>
                <a:lnTo>
                  <a:pt x="83368" y="87401"/>
                </a:lnTo>
                <a:lnTo>
                  <a:pt x="81589" y="88774"/>
                </a:lnTo>
                <a:lnTo>
                  <a:pt x="80248" y="90957"/>
                </a:lnTo>
                <a:lnTo>
                  <a:pt x="78576" y="90135"/>
                </a:lnTo>
                <a:lnTo>
                  <a:pt x="77173" y="93229"/>
                </a:lnTo>
                <a:lnTo>
                  <a:pt x="75971" y="94077"/>
                </a:lnTo>
                <a:lnTo>
                  <a:pt x="74445" y="93962"/>
                </a:lnTo>
                <a:lnTo>
                  <a:pt x="71820" y="95135"/>
                </a:lnTo>
                <a:lnTo>
                  <a:pt x="70437" y="94770"/>
                </a:lnTo>
                <a:lnTo>
                  <a:pt x="68839" y="95885"/>
                </a:lnTo>
                <a:lnTo>
                  <a:pt x="66586" y="96328"/>
                </a:lnTo>
                <a:lnTo>
                  <a:pt x="65422" y="95675"/>
                </a:lnTo>
                <a:lnTo>
                  <a:pt x="62998" y="96934"/>
                </a:lnTo>
                <a:lnTo>
                  <a:pt x="60984" y="97740"/>
                </a:lnTo>
                <a:lnTo>
                  <a:pt x="59142" y="99615"/>
                </a:lnTo>
                <a:lnTo>
                  <a:pt x="57556" y="99085"/>
                </a:lnTo>
                <a:lnTo>
                  <a:pt x="55368" y="98477"/>
                </a:lnTo>
                <a:lnTo>
                  <a:pt x="53941" y="99879"/>
                </a:lnTo>
                <a:lnTo>
                  <a:pt x="51734" y="98698"/>
                </a:lnTo>
                <a:lnTo>
                  <a:pt x="50459" y="100000"/>
                </a:lnTo>
                <a:lnTo>
                  <a:pt x="47982" y="99029"/>
                </a:lnTo>
                <a:lnTo>
                  <a:pt x="46633" y="98506"/>
                </a:lnTo>
                <a:lnTo>
                  <a:pt x="44680" y="99290"/>
                </a:lnTo>
                <a:lnTo>
                  <a:pt x="43107" y="98737"/>
                </a:lnTo>
                <a:lnTo>
                  <a:pt x="40969" y="97784"/>
                </a:lnTo>
                <a:lnTo>
                  <a:pt x="39181" y="97327"/>
                </a:lnTo>
                <a:lnTo>
                  <a:pt x="37140" y="96994"/>
                </a:lnTo>
                <a:lnTo>
                  <a:pt x="35168" y="95682"/>
                </a:lnTo>
                <a:lnTo>
                  <a:pt x="33341" y="96386"/>
                </a:lnTo>
                <a:lnTo>
                  <a:pt x="31662" y="93965"/>
                </a:lnTo>
                <a:lnTo>
                  <a:pt x="30542" y="93921"/>
                </a:lnTo>
                <a:lnTo>
                  <a:pt x="29065" y="94041"/>
                </a:lnTo>
                <a:lnTo>
                  <a:pt x="26977" y="93962"/>
                </a:lnTo>
                <a:lnTo>
                  <a:pt x="25966" y="91062"/>
                </a:lnTo>
                <a:lnTo>
                  <a:pt x="23756" y="91030"/>
                </a:lnTo>
                <a:lnTo>
                  <a:pt x="23034" y="89784"/>
                </a:lnTo>
                <a:lnTo>
                  <a:pt x="21592" y="87966"/>
                </a:lnTo>
                <a:lnTo>
                  <a:pt x="20072" y="86286"/>
                </a:lnTo>
                <a:lnTo>
                  <a:pt x="18529" y="85483"/>
                </a:lnTo>
                <a:lnTo>
                  <a:pt x="17184" y="84346"/>
                </a:lnTo>
                <a:lnTo>
                  <a:pt x="16282" y="82366"/>
                </a:lnTo>
                <a:lnTo>
                  <a:pt x="14390" y="81425"/>
                </a:lnTo>
                <a:lnTo>
                  <a:pt x="13837" y="81079"/>
                </a:lnTo>
                <a:lnTo>
                  <a:pt x="11656" y="80859"/>
                </a:lnTo>
                <a:lnTo>
                  <a:pt x="11184" y="79516"/>
                </a:lnTo>
                <a:lnTo>
                  <a:pt x="9438" y="77894"/>
                </a:lnTo>
                <a:lnTo>
                  <a:pt x="8176" y="74519"/>
                </a:lnTo>
                <a:lnTo>
                  <a:pt x="7559" y="75417"/>
                </a:lnTo>
                <a:lnTo>
                  <a:pt x="5821" y="74092"/>
                </a:lnTo>
                <a:lnTo>
                  <a:pt x="4610" y="70644"/>
                </a:lnTo>
                <a:lnTo>
                  <a:pt x="3654" y="68592"/>
                </a:lnTo>
                <a:lnTo>
                  <a:pt x="2948" y="68767"/>
                </a:lnTo>
                <a:lnTo>
                  <a:pt x="2328" y="65315"/>
                </a:lnTo>
                <a:lnTo>
                  <a:pt x="1573" y="63986"/>
                </a:lnTo>
                <a:lnTo>
                  <a:pt x="1693" y="63201"/>
                </a:lnTo>
                <a:lnTo>
                  <a:pt x="519" y="61663"/>
                </a:lnTo>
                <a:lnTo>
                  <a:pt x="606" y="59054"/>
                </a:lnTo>
                <a:lnTo>
                  <a:pt x="354" y="57903"/>
                </a:lnTo>
                <a:lnTo>
                  <a:pt x="459" y="55577"/>
                </a:lnTo>
                <a:lnTo>
                  <a:pt x="210" y="53612"/>
                </a:lnTo>
                <a:lnTo>
                  <a:pt x="184" y="51511"/>
                </a:lnTo>
                <a:lnTo>
                  <a:pt x="0" y="50106"/>
                </a:lnTo>
                <a:lnTo>
                  <a:pt x="367" y="47480"/>
                </a:lnTo>
                <a:lnTo>
                  <a:pt x="688" y="46365"/>
                </a:lnTo>
                <a:lnTo>
                  <a:pt x="776" y="45206"/>
                </a:lnTo>
                <a:lnTo>
                  <a:pt x="1068" y="43356"/>
                </a:lnTo>
                <a:lnTo>
                  <a:pt x="789" y="40611"/>
                </a:lnTo>
                <a:lnTo>
                  <a:pt x="1248" y="39954"/>
                </a:lnTo>
                <a:lnTo>
                  <a:pt x="1812" y="36051"/>
                </a:lnTo>
                <a:lnTo>
                  <a:pt x="1460" y="34173"/>
                </a:lnTo>
                <a:lnTo>
                  <a:pt x="1960" y="32206"/>
                </a:lnTo>
                <a:lnTo>
                  <a:pt x="2448" y="31077"/>
                </a:lnTo>
                <a:lnTo>
                  <a:pt x="3203" y="30787"/>
                </a:lnTo>
                <a:lnTo>
                  <a:pt x="4444" y="30014"/>
                </a:lnTo>
                <a:lnTo>
                  <a:pt x="5633" y="27619"/>
                </a:lnTo>
                <a:lnTo>
                  <a:pt x="6579" y="23608"/>
                </a:lnTo>
                <a:lnTo>
                  <a:pt x="6934" y="25063"/>
                </a:lnTo>
                <a:lnTo>
                  <a:pt x="8327" y="21179"/>
                </a:lnTo>
                <a:lnTo>
                  <a:pt x="9841" y="20497"/>
                </a:lnTo>
                <a:lnTo>
                  <a:pt x="10950" y="18805"/>
                </a:lnTo>
                <a:lnTo>
                  <a:pt x="12039" y="16779"/>
                </a:lnTo>
                <a:lnTo>
                  <a:pt x="13830" y="18481"/>
                </a:lnTo>
                <a:lnTo>
                  <a:pt x="15676" y="16726"/>
                </a:lnTo>
                <a:lnTo>
                  <a:pt x="17131" y="14306"/>
                </a:lnTo>
                <a:lnTo>
                  <a:pt x="18040" y="15157"/>
                </a:lnTo>
                <a:lnTo>
                  <a:pt x="19872" y="13319"/>
                </a:lnTo>
                <a:lnTo>
                  <a:pt x="20846" y="10890"/>
                </a:lnTo>
                <a:lnTo>
                  <a:pt x="22852" y="11635"/>
                </a:lnTo>
                <a:lnTo>
                  <a:pt x="24740" y="10807"/>
                </a:lnTo>
                <a:lnTo>
                  <a:pt x="25826" y="8650"/>
                </a:lnTo>
                <a:lnTo>
                  <a:pt x="27904" y="9795"/>
                </a:lnTo>
                <a:lnTo>
                  <a:pt x="29120" y="6270"/>
                </a:lnTo>
                <a:lnTo>
                  <a:pt x="30859" y="6565"/>
                </a:lnTo>
                <a:lnTo>
                  <a:pt x="32232" y="4731"/>
                </a:lnTo>
                <a:lnTo>
                  <a:pt x="33912" y="5235"/>
                </a:lnTo>
                <a:lnTo>
                  <a:pt x="35350" y="4278"/>
                </a:lnTo>
                <a:lnTo>
                  <a:pt x="37875" y="4305"/>
                </a:lnTo>
                <a:lnTo>
                  <a:pt x="38950" y="2635"/>
                </a:lnTo>
                <a:lnTo>
                  <a:pt x="40591" y="3206"/>
                </a:lnTo>
                <a:lnTo>
                  <a:pt x="42919" y="920"/>
                </a:lnTo>
                <a:lnTo>
                  <a:pt x="44672" y="2031"/>
                </a:lnTo>
                <a:lnTo>
                  <a:pt x="46550" y="1102"/>
                </a:lnTo>
                <a:lnTo>
                  <a:pt x="48148" y="919"/>
                </a:lnTo>
                <a:lnTo>
                  <a:pt x="50679" y="829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+overlap+decor:a chalk ring drawn round the word or number it circles, as a teacher circles on the board"/>
          <p:cNvSpPr/>
          <p:nvPr/>
        </p:nvSpPr>
        <p:spPr>
          <a:xfrm>
            <a:off x="4895073" y="4233961"/>
            <a:ext cx="2262943" cy="65688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825" y="11491"/>
                </a:moveTo>
                <a:lnTo>
                  <a:pt x="23051" y="10360"/>
                </a:lnTo>
                <a:lnTo>
                  <a:pt x="24632" y="9188"/>
                </a:lnTo>
                <a:lnTo>
                  <a:pt x="26345" y="8382"/>
                </a:lnTo>
                <a:lnTo>
                  <a:pt x="28466" y="7321"/>
                </a:lnTo>
                <a:lnTo>
                  <a:pt x="29460" y="7662"/>
                </a:lnTo>
                <a:lnTo>
                  <a:pt x="31126" y="6348"/>
                </a:lnTo>
                <a:lnTo>
                  <a:pt x="32997" y="4065"/>
                </a:lnTo>
                <a:lnTo>
                  <a:pt x="34678" y="3394"/>
                </a:lnTo>
                <a:lnTo>
                  <a:pt x="35960" y="5054"/>
                </a:lnTo>
                <a:lnTo>
                  <a:pt x="38400" y="3959"/>
                </a:lnTo>
                <a:lnTo>
                  <a:pt x="39363" y="2608"/>
                </a:lnTo>
                <a:lnTo>
                  <a:pt x="41257" y="3477"/>
                </a:lnTo>
                <a:lnTo>
                  <a:pt x="43021" y="940"/>
                </a:lnTo>
                <a:lnTo>
                  <a:pt x="45246" y="2129"/>
                </a:lnTo>
                <a:lnTo>
                  <a:pt x="47046" y="1415"/>
                </a:lnTo>
                <a:lnTo>
                  <a:pt x="49258" y="1261"/>
                </a:lnTo>
                <a:lnTo>
                  <a:pt x="51093" y="1046"/>
                </a:lnTo>
                <a:lnTo>
                  <a:pt x="52487" y="1034"/>
                </a:lnTo>
                <a:lnTo>
                  <a:pt x="54574" y="2518"/>
                </a:lnTo>
                <a:lnTo>
                  <a:pt x="55946" y="2007"/>
                </a:lnTo>
                <a:lnTo>
                  <a:pt x="58241" y="2226"/>
                </a:lnTo>
                <a:lnTo>
                  <a:pt x="59989" y="2960"/>
                </a:lnTo>
                <a:lnTo>
                  <a:pt x="61841" y="2479"/>
                </a:lnTo>
                <a:lnTo>
                  <a:pt x="63238" y="1801"/>
                </a:lnTo>
                <a:lnTo>
                  <a:pt x="65591" y="4815"/>
                </a:lnTo>
                <a:lnTo>
                  <a:pt x="66889" y="5896"/>
                </a:lnTo>
                <a:lnTo>
                  <a:pt x="69165" y="3692"/>
                </a:lnTo>
                <a:lnTo>
                  <a:pt x="70878" y="5150"/>
                </a:lnTo>
                <a:lnTo>
                  <a:pt x="72142" y="5214"/>
                </a:lnTo>
                <a:lnTo>
                  <a:pt x="73999" y="5177"/>
                </a:lnTo>
                <a:lnTo>
                  <a:pt x="75391" y="6114"/>
                </a:lnTo>
                <a:lnTo>
                  <a:pt x="77359" y="7043"/>
                </a:lnTo>
                <a:lnTo>
                  <a:pt x="78864" y="10164"/>
                </a:lnTo>
                <a:lnTo>
                  <a:pt x="80754" y="9980"/>
                </a:lnTo>
                <a:lnTo>
                  <a:pt x="82552" y="12509"/>
                </a:lnTo>
                <a:lnTo>
                  <a:pt x="83626" y="11297"/>
                </a:lnTo>
                <a:lnTo>
                  <a:pt x="85757" y="14811"/>
                </a:lnTo>
                <a:lnTo>
                  <a:pt x="87180" y="14863"/>
                </a:lnTo>
                <a:lnTo>
                  <a:pt x="87894" y="15137"/>
                </a:lnTo>
                <a:lnTo>
                  <a:pt x="89588" y="18547"/>
                </a:lnTo>
                <a:lnTo>
                  <a:pt x="90313" y="20182"/>
                </a:lnTo>
                <a:lnTo>
                  <a:pt x="91013" y="20922"/>
                </a:lnTo>
                <a:lnTo>
                  <a:pt x="92535" y="21144"/>
                </a:lnTo>
                <a:lnTo>
                  <a:pt x="93072" y="23075"/>
                </a:lnTo>
                <a:lnTo>
                  <a:pt x="94033" y="26954"/>
                </a:lnTo>
                <a:lnTo>
                  <a:pt x="94534" y="27315"/>
                </a:lnTo>
                <a:lnTo>
                  <a:pt x="94569" y="29224"/>
                </a:lnTo>
                <a:lnTo>
                  <a:pt x="95496" y="30629"/>
                </a:lnTo>
                <a:lnTo>
                  <a:pt x="95788" y="34087"/>
                </a:lnTo>
                <a:lnTo>
                  <a:pt x="96756" y="34610"/>
                </a:lnTo>
                <a:lnTo>
                  <a:pt x="97578" y="37451"/>
                </a:lnTo>
                <a:lnTo>
                  <a:pt x="97778" y="38004"/>
                </a:lnTo>
                <a:lnTo>
                  <a:pt x="98520" y="39168"/>
                </a:lnTo>
                <a:lnTo>
                  <a:pt x="98989" y="39753"/>
                </a:lnTo>
                <a:lnTo>
                  <a:pt x="99259" y="43196"/>
                </a:lnTo>
                <a:lnTo>
                  <a:pt x="99406" y="46516"/>
                </a:lnTo>
                <a:lnTo>
                  <a:pt x="99265" y="46357"/>
                </a:lnTo>
                <a:lnTo>
                  <a:pt x="100000" y="49290"/>
                </a:lnTo>
                <a:lnTo>
                  <a:pt x="99820" y="51198"/>
                </a:lnTo>
                <a:lnTo>
                  <a:pt x="99963" y="53317"/>
                </a:lnTo>
                <a:lnTo>
                  <a:pt x="99833" y="53435"/>
                </a:lnTo>
                <a:lnTo>
                  <a:pt x="99276" y="54295"/>
                </a:lnTo>
                <a:lnTo>
                  <a:pt x="98815" y="55948"/>
                </a:lnTo>
                <a:lnTo>
                  <a:pt x="99244" y="58042"/>
                </a:lnTo>
                <a:lnTo>
                  <a:pt x="98397" y="59762"/>
                </a:lnTo>
                <a:lnTo>
                  <a:pt x="98184" y="62810"/>
                </a:lnTo>
                <a:lnTo>
                  <a:pt x="96786" y="65480"/>
                </a:lnTo>
                <a:lnTo>
                  <a:pt x="96757" y="67647"/>
                </a:lnTo>
                <a:lnTo>
                  <a:pt x="95403" y="67361"/>
                </a:lnTo>
                <a:lnTo>
                  <a:pt x="95053" y="68575"/>
                </a:lnTo>
                <a:lnTo>
                  <a:pt x="94162" y="71572"/>
                </a:lnTo>
                <a:lnTo>
                  <a:pt x="93513" y="73567"/>
                </a:lnTo>
                <a:lnTo>
                  <a:pt x="92667" y="73345"/>
                </a:lnTo>
                <a:lnTo>
                  <a:pt x="91805" y="75411"/>
                </a:lnTo>
                <a:lnTo>
                  <a:pt x="90349" y="75598"/>
                </a:lnTo>
                <a:lnTo>
                  <a:pt x="89871" y="78287"/>
                </a:lnTo>
                <a:lnTo>
                  <a:pt x="88407" y="80283"/>
                </a:lnTo>
                <a:lnTo>
                  <a:pt x="87722" y="81274"/>
                </a:lnTo>
                <a:lnTo>
                  <a:pt x="86820" y="83508"/>
                </a:lnTo>
                <a:lnTo>
                  <a:pt x="85675" y="86497"/>
                </a:lnTo>
                <a:lnTo>
                  <a:pt x="84859" y="85646"/>
                </a:lnTo>
                <a:lnTo>
                  <a:pt x="83573" y="87096"/>
                </a:lnTo>
                <a:lnTo>
                  <a:pt x="82303" y="87566"/>
                </a:lnTo>
                <a:lnTo>
                  <a:pt x="80290" y="91739"/>
                </a:lnTo>
                <a:lnTo>
                  <a:pt x="79132" y="92151"/>
                </a:lnTo>
                <a:lnTo>
                  <a:pt x="77125" y="91268"/>
                </a:lnTo>
                <a:lnTo>
                  <a:pt x="76225" y="92051"/>
                </a:lnTo>
                <a:lnTo>
                  <a:pt x="73774" y="94136"/>
                </a:lnTo>
                <a:lnTo>
                  <a:pt x="72658" y="95730"/>
                </a:lnTo>
                <a:lnTo>
                  <a:pt x="71052" y="96730"/>
                </a:lnTo>
                <a:lnTo>
                  <a:pt x="68698" y="97745"/>
                </a:lnTo>
                <a:lnTo>
                  <a:pt x="66750" y="95362"/>
                </a:lnTo>
                <a:lnTo>
                  <a:pt x="65529" y="98548"/>
                </a:lnTo>
                <a:lnTo>
                  <a:pt x="63388" y="97558"/>
                </a:lnTo>
                <a:lnTo>
                  <a:pt x="61091" y="96983"/>
                </a:lnTo>
                <a:lnTo>
                  <a:pt x="59104" y="96813"/>
                </a:lnTo>
                <a:lnTo>
                  <a:pt x="57650" y="99701"/>
                </a:lnTo>
                <a:lnTo>
                  <a:pt x="56236" y="98597"/>
                </a:lnTo>
                <a:lnTo>
                  <a:pt x="54132" y="98579"/>
                </a:lnTo>
                <a:lnTo>
                  <a:pt x="52376" y="99476"/>
                </a:lnTo>
                <a:lnTo>
                  <a:pt x="50721" y="100000"/>
                </a:lnTo>
                <a:lnTo>
                  <a:pt x="48562" y="99158"/>
                </a:lnTo>
                <a:lnTo>
                  <a:pt x="46206" y="98715"/>
                </a:lnTo>
                <a:lnTo>
                  <a:pt x="44614" y="97543"/>
                </a:lnTo>
                <a:lnTo>
                  <a:pt x="42517" y="98215"/>
                </a:lnTo>
                <a:lnTo>
                  <a:pt x="40644" y="98654"/>
                </a:lnTo>
                <a:lnTo>
                  <a:pt x="38959" y="99505"/>
                </a:lnTo>
                <a:lnTo>
                  <a:pt x="37494" y="97470"/>
                </a:lnTo>
                <a:lnTo>
                  <a:pt x="35472" y="96491"/>
                </a:lnTo>
                <a:lnTo>
                  <a:pt x="33503" y="97740"/>
                </a:lnTo>
                <a:lnTo>
                  <a:pt x="32495" y="95940"/>
                </a:lnTo>
                <a:lnTo>
                  <a:pt x="30588" y="93404"/>
                </a:lnTo>
                <a:lnTo>
                  <a:pt x="28881" y="92555"/>
                </a:lnTo>
                <a:lnTo>
                  <a:pt x="27120" y="92963"/>
                </a:lnTo>
                <a:lnTo>
                  <a:pt x="25469" y="90726"/>
                </a:lnTo>
                <a:lnTo>
                  <a:pt x="24557" y="90466"/>
                </a:lnTo>
                <a:lnTo>
                  <a:pt x="23296" y="88242"/>
                </a:lnTo>
                <a:lnTo>
                  <a:pt x="21138" y="89682"/>
                </a:lnTo>
                <a:lnTo>
                  <a:pt x="20289" y="87684"/>
                </a:lnTo>
                <a:lnTo>
                  <a:pt x="18904" y="84671"/>
                </a:lnTo>
                <a:lnTo>
                  <a:pt x="17994" y="84628"/>
                </a:lnTo>
                <a:lnTo>
                  <a:pt x="16618" y="82250"/>
                </a:lnTo>
                <a:lnTo>
                  <a:pt x="14701" y="82371"/>
                </a:lnTo>
                <a:lnTo>
                  <a:pt x="13379" y="82168"/>
                </a:lnTo>
                <a:lnTo>
                  <a:pt x="12109" y="78296"/>
                </a:lnTo>
                <a:lnTo>
                  <a:pt x="10747" y="77645"/>
                </a:lnTo>
                <a:lnTo>
                  <a:pt x="10266" y="78339"/>
                </a:lnTo>
                <a:lnTo>
                  <a:pt x="8790" y="75452"/>
                </a:lnTo>
                <a:lnTo>
                  <a:pt x="7023" y="75378"/>
                </a:lnTo>
                <a:lnTo>
                  <a:pt x="6006" y="71787"/>
                </a:lnTo>
                <a:lnTo>
                  <a:pt x="5280" y="72464"/>
                </a:lnTo>
                <a:lnTo>
                  <a:pt x="4093" y="68199"/>
                </a:lnTo>
                <a:lnTo>
                  <a:pt x="3946" y="66372"/>
                </a:lnTo>
                <a:lnTo>
                  <a:pt x="3030" y="65121"/>
                </a:lnTo>
                <a:lnTo>
                  <a:pt x="1965" y="63609"/>
                </a:lnTo>
                <a:lnTo>
                  <a:pt x="1563" y="64224"/>
                </a:lnTo>
                <a:lnTo>
                  <a:pt x="1518" y="61138"/>
                </a:lnTo>
                <a:lnTo>
                  <a:pt x="454" y="58118"/>
                </a:lnTo>
                <a:lnTo>
                  <a:pt x="412" y="58354"/>
                </a:lnTo>
                <a:lnTo>
                  <a:pt x="854" y="53950"/>
                </a:lnTo>
                <a:lnTo>
                  <a:pt x="202" y="55235"/>
                </a:lnTo>
                <a:lnTo>
                  <a:pt x="0" y="50458"/>
                </a:lnTo>
                <a:lnTo>
                  <a:pt x="141" y="51329"/>
                </a:lnTo>
                <a:lnTo>
                  <a:pt x="213" y="48939"/>
                </a:lnTo>
                <a:lnTo>
                  <a:pt x="190" y="46902"/>
                </a:lnTo>
                <a:lnTo>
                  <a:pt x="393" y="44868"/>
                </a:lnTo>
                <a:lnTo>
                  <a:pt x="1142" y="43994"/>
                </a:lnTo>
                <a:lnTo>
                  <a:pt x="1080" y="42529"/>
                </a:lnTo>
                <a:lnTo>
                  <a:pt x="1334" y="40592"/>
                </a:lnTo>
                <a:lnTo>
                  <a:pt x="2164" y="38942"/>
                </a:lnTo>
                <a:lnTo>
                  <a:pt x="1783" y="34713"/>
                </a:lnTo>
                <a:lnTo>
                  <a:pt x="2832" y="34964"/>
                </a:lnTo>
                <a:lnTo>
                  <a:pt x="2966" y="32799"/>
                </a:lnTo>
                <a:lnTo>
                  <a:pt x="3832" y="28500"/>
                </a:lnTo>
                <a:lnTo>
                  <a:pt x="4201" y="26802"/>
                </a:lnTo>
                <a:lnTo>
                  <a:pt x="5192" y="28231"/>
                </a:lnTo>
                <a:lnTo>
                  <a:pt x="6583" y="26390"/>
                </a:lnTo>
                <a:lnTo>
                  <a:pt x="7866" y="23272"/>
                </a:lnTo>
                <a:lnTo>
                  <a:pt x="8802" y="22669"/>
                </a:lnTo>
                <a:lnTo>
                  <a:pt x="10034" y="19386"/>
                </a:lnTo>
                <a:lnTo>
                  <a:pt x="11537" y="18269"/>
                </a:lnTo>
                <a:lnTo>
                  <a:pt x="12486" y="18781"/>
                </a:lnTo>
                <a:lnTo>
                  <a:pt x="14208" y="18054"/>
                </a:lnTo>
                <a:lnTo>
                  <a:pt x="15261" y="15161"/>
                </a:lnTo>
                <a:lnTo>
                  <a:pt x="17166" y="13250"/>
                </a:lnTo>
                <a:lnTo>
                  <a:pt x="18829" y="13122"/>
                </a:lnTo>
                <a:lnTo>
                  <a:pt x="19897" y="12127"/>
                </a:lnTo>
                <a:lnTo>
                  <a:pt x="21749" y="10706"/>
                </a:lnTo>
                <a:lnTo>
                  <a:pt x="22733" y="9413"/>
                </a:lnTo>
                <a:lnTo>
                  <a:pt x="24278" y="10358"/>
                </a:lnTo>
                <a:lnTo>
                  <a:pt x="26665" y="7395"/>
                </a:lnTo>
                <a:lnTo>
                  <a:pt x="27718" y="7676"/>
                </a:lnTo>
                <a:lnTo>
                  <a:pt x="29150" y="6769"/>
                </a:lnTo>
                <a:lnTo>
                  <a:pt x="30552" y="6192"/>
                </a:lnTo>
                <a:lnTo>
                  <a:pt x="32329" y="4162"/>
                </a:lnTo>
                <a:lnTo>
                  <a:pt x="33854" y="6292"/>
                </a:lnTo>
                <a:lnTo>
                  <a:pt x="36104" y="5757"/>
                </a:lnTo>
                <a:lnTo>
                  <a:pt x="37914" y="4286"/>
                </a:lnTo>
                <a:lnTo>
                  <a:pt x="39095" y="1604"/>
                </a:lnTo>
                <a:lnTo>
                  <a:pt x="41611" y="3034"/>
                </a:lnTo>
                <a:lnTo>
                  <a:pt x="43165" y="826"/>
                </a:lnTo>
                <a:lnTo>
                  <a:pt x="45061" y="1833"/>
                </a:lnTo>
                <a:lnTo>
                  <a:pt x="46223" y="544"/>
                </a:lnTo>
                <a:lnTo>
                  <a:pt x="48929" y="1818"/>
                </a:lnTo>
                <a:lnTo>
                  <a:pt x="49935" y="0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09560" y="1737360"/>
            <a:ext cx="336773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他的结论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09560" y="2139696"/>
            <a:ext cx="3367734" cy="8686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柳树增加的重量，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来自水。</a:t>
            </a:r>
          </a:p>
        </p:txBody>
      </p:sp>
      <p:sp>
        <p:nvSpPr>
          <p:cNvPr id="31" name="deckkit-motif-quiet+overlap+decor:a chalk frame drawn round its own words; the box encloses the text by design"/>
          <p:cNvSpPr/>
          <p:nvPr/>
        </p:nvSpPr>
        <p:spPr>
          <a:xfrm>
            <a:off x="7689290" y="1608119"/>
            <a:ext cx="3785343" cy="15341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932"/>
                </a:moveTo>
                <a:lnTo>
                  <a:pt x="100000" y="3405"/>
                </a:lnTo>
                <a:lnTo>
                  <a:pt x="99043" y="97504"/>
                </a:lnTo>
                <a:lnTo>
                  <a:pt x="1576" y="100000"/>
                </a:lnTo>
                <a:lnTo>
                  <a:pt x="2081" y="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quiet+overlap+decor:a chalk frame drawn round its own words; the box encloses the text by design"/>
          <p:cNvSpPr/>
          <p:nvPr/>
        </p:nvSpPr>
        <p:spPr>
          <a:xfrm>
            <a:off x="7695651" y="1596388"/>
            <a:ext cx="3767271" cy="154912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776"/>
                </a:moveTo>
                <a:lnTo>
                  <a:pt x="100000" y="3114"/>
                </a:lnTo>
                <a:lnTo>
                  <a:pt x="99716" y="97466"/>
                </a:lnTo>
                <a:lnTo>
                  <a:pt x="1139" y="100000"/>
                </a:lnTo>
                <a:lnTo>
                  <a:pt x="2114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909560" y="3447287"/>
            <a:ext cx="336773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A9B8"/>
                </a:solidFill>
                <a:latin typeface="Chalkboard SE"/>
                <a:ea typeface="Hiragino Sans GB"/>
              </a:rPr>
              <a:t>想一想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9560" y="3849624"/>
            <a:ext cx="3367734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只有水吗？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柳树还能从哪里得到“原料”？</a:t>
            </a:r>
          </a:p>
        </p:txBody>
      </p:sp>
      <p:sp>
        <p:nvSpPr>
          <p:cNvPr id="35" name="deckkit-motif-quiet+overlap+decor:a chalk frame drawn round its own words; the box encloses the text by design"/>
          <p:cNvSpPr/>
          <p:nvPr/>
        </p:nvSpPr>
        <p:spPr>
          <a:xfrm>
            <a:off x="7762768" y="3291119"/>
            <a:ext cx="3743656" cy="15084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8" y="0"/>
                </a:moveTo>
                <a:lnTo>
                  <a:pt x="99364" y="923"/>
                </a:lnTo>
                <a:lnTo>
                  <a:pt x="100000" y="95811"/>
                </a:lnTo>
                <a:lnTo>
                  <a:pt x="0" y="100000"/>
                </a:lnTo>
                <a:lnTo>
                  <a:pt x="467" y="553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overlap+decor:a chalk frame drawn round its own words; the box encloses the text by design"/>
          <p:cNvSpPr/>
          <p:nvPr/>
        </p:nvSpPr>
        <p:spPr>
          <a:xfrm>
            <a:off x="7755001" y="3298283"/>
            <a:ext cx="3735556" cy="150551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9771" y="627"/>
                </a:lnTo>
                <a:lnTo>
                  <a:pt x="100000" y="95830"/>
                </a:lnTo>
                <a:lnTo>
                  <a:pt x="195" y="100000"/>
                </a:lnTo>
                <a:lnTo>
                  <a:pt x="641" y="3942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39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deckkit-motif-quiet+decor:a chalk stroke; the words it frames carry the meaning"/>
          <p:cNvSpPr/>
          <p:nvPr/>
        </p:nvSpPr>
        <p:spPr>
          <a:xfrm>
            <a:off x="2619440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+decor:a chalk stroke; the words it frames carry the meaning"/>
          <p:cNvSpPr/>
          <p:nvPr/>
        </p:nvSpPr>
        <p:spPr>
          <a:xfrm>
            <a:off x="2898798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decor:a chalk stroke; the words it frames carry the meaning"/>
          <p:cNvSpPr/>
          <p:nvPr/>
        </p:nvSpPr>
        <p:spPr>
          <a:xfrm>
            <a:off x="3186688" y="5814540"/>
            <a:ext cx="2100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deckkit-motif-quiet+decor:a chalk stroke; the words it frames carry the meaning"/>
          <p:cNvSpPr/>
          <p:nvPr/>
        </p:nvSpPr>
        <p:spPr>
          <a:xfrm>
            <a:off x="3469829" y="5804002"/>
            <a:ext cx="1994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451455" y="5440680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48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5319313" y="5449940"/>
            <a:ext cx="1626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5545781" y="5463818"/>
            <a:ext cx="1532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52771" y="5185918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54" name="deckkit-motif-quiet+decor:a chalk stroke; the words it frames carry the meaning"/>
          <p:cNvSpPr/>
          <p:nvPr/>
        </p:nvSpPr>
        <p:spPr>
          <a:xfrm>
            <a:off x="5246161" y="6052530"/>
            <a:ext cx="23577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5545781" y="6066408"/>
            <a:ext cx="2263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852771" y="5788507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57" name="deckkit-motif-quiet+decor:a chalk stroke; the words it frames carry the meaning"/>
          <p:cNvSpPr/>
          <p:nvPr/>
        </p:nvSpPr>
        <p:spPr>
          <a:xfrm>
            <a:off x="6363908" y="5810204"/>
            <a:ext cx="1837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quiet+decor:a chalk stroke; the words it frames carry the meaning"/>
          <p:cNvSpPr/>
          <p:nvPr/>
        </p:nvSpPr>
        <p:spPr>
          <a:xfrm>
            <a:off x="6617866" y="5800525"/>
            <a:ext cx="1843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quiet+decor:a chalk stroke; the words it frames carry the meaning"/>
          <p:cNvSpPr/>
          <p:nvPr/>
        </p:nvSpPr>
        <p:spPr>
          <a:xfrm>
            <a:off x="6880356" y="5814540"/>
            <a:ext cx="1846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deckkit-motif-quiet+decor:a chalk stroke; the words it frames carry the meaning"/>
          <p:cNvSpPr/>
          <p:nvPr/>
        </p:nvSpPr>
        <p:spPr>
          <a:xfrm>
            <a:off x="7138097" y="5804002"/>
            <a:ext cx="1740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motif-quiet+decor:a chalk stroke; the words it frames carry the meaning"/>
          <p:cNvSpPr/>
          <p:nvPr/>
        </p:nvSpPr>
        <p:spPr>
          <a:xfrm>
            <a:off x="7381793" y="5799850"/>
            <a:ext cx="1880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deckkit-motif-quiet+decor:a chalk stroke; the words it frames carry the meaning"/>
          <p:cNvSpPr/>
          <p:nvPr/>
        </p:nvSpPr>
        <p:spPr>
          <a:xfrm>
            <a:off x="7633661" y="5813728"/>
            <a:ext cx="1786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deckkit-motif-quiet+decor:a chalk stroke; the words it frames carry the meaning"/>
          <p:cNvSpPr/>
          <p:nvPr/>
        </p:nvSpPr>
        <p:spPr>
          <a:xfrm>
            <a:off x="7892847" y="5806453"/>
            <a:ext cx="173727" cy="108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quiet+decor:a chalk stroke; the words it frames carry the meaning"/>
          <p:cNvSpPr/>
          <p:nvPr/>
        </p:nvSpPr>
        <p:spPr>
          <a:xfrm>
            <a:off x="8149226" y="5802784"/>
            <a:ext cx="18099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347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quiet+decor:a chalk stroke; the words it frames carry the meaning"/>
          <p:cNvSpPr/>
          <p:nvPr/>
        </p:nvSpPr>
        <p:spPr>
          <a:xfrm>
            <a:off x="8400614" y="5808480"/>
            <a:ext cx="19120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258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quiet+decor:a chalk stroke; the words it frames carry the meaning"/>
          <p:cNvSpPr/>
          <p:nvPr/>
        </p:nvSpPr>
        <p:spPr>
          <a:xfrm>
            <a:off x="8655101" y="5801390"/>
            <a:ext cx="185058" cy="112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quiet+decor:a chalk stroke; the words it frames carry the meaning"/>
          <p:cNvSpPr/>
          <p:nvPr/>
        </p:nvSpPr>
        <p:spPr>
          <a:xfrm>
            <a:off x="8904370" y="5813299"/>
            <a:ext cx="19017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937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95923" y="5440680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70" name="deckkit-motif-quiet+decor:a chalk stroke; the words it frames carry the meaning"/>
          <p:cNvSpPr/>
          <p:nvPr/>
        </p:nvSpPr>
        <p:spPr>
          <a:xfrm>
            <a:off x="9885375" y="5800123"/>
            <a:ext cx="186508" cy="189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deckkit-motif-quiet+decor:a chalk stroke; the words it frames carry the meaning"/>
          <p:cNvSpPr/>
          <p:nvPr/>
        </p:nvSpPr>
        <p:spPr>
          <a:xfrm>
            <a:off x="10149016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701631" y="5440680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31520" y="6181344"/>
            <a:ext cx="1072865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C9D3C9"/>
                </a:solidFill>
                <a:latin typeface="Chalkboard SE"/>
                <a:ea typeface="Hiragino Sans GB"/>
              </a:rPr>
              <a:t>资料：海尔蒙特著作Ortus Medicinae（1648年，于他去世后出版）。按今天的单位粗略折算：1磅≈0.45千克，1盎司≈28克。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植物能“更新”空气，但要有光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科学家怎么发现它 ② ③ · 1771年 → 1779年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植物能“更新”空气，但要有光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59467" y="1284145"/>
            <a:ext cx="5818226" cy="6421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189" y="66146"/>
                </a:lnTo>
                <a:lnTo>
                  <a:pt x="20028" y="0"/>
                </a:lnTo>
                <a:lnTo>
                  <a:pt x="30186" y="66759"/>
                </a:lnTo>
                <a:lnTo>
                  <a:pt x="40007" y="96732"/>
                </a:lnTo>
                <a:lnTo>
                  <a:pt x="50025" y="39427"/>
                </a:lnTo>
                <a:lnTo>
                  <a:pt x="59904" y="6981"/>
                </a:lnTo>
                <a:lnTo>
                  <a:pt x="70182" y="75559"/>
                </a:lnTo>
                <a:lnTo>
                  <a:pt x="79924" y="87830"/>
                </a:lnTo>
                <a:lnTo>
                  <a:pt x="90047" y="2253"/>
                </a:lnTo>
                <a:lnTo>
                  <a:pt x="100000" y="39099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60743" y="1283018"/>
            <a:ext cx="5809106" cy="6422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9983" y="47275"/>
                </a:lnTo>
                <a:lnTo>
                  <a:pt x="19967" y="0"/>
                </a:lnTo>
                <a:lnTo>
                  <a:pt x="30304" y="59797"/>
                </a:lnTo>
                <a:lnTo>
                  <a:pt x="40307" y="90079"/>
                </a:lnTo>
                <a:lnTo>
                  <a:pt x="50162" y="44425"/>
                </a:lnTo>
                <a:lnTo>
                  <a:pt x="60191" y="4916"/>
                </a:lnTo>
                <a:lnTo>
                  <a:pt x="70153" y="86723"/>
                </a:lnTo>
                <a:lnTo>
                  <a:pt x="79997" y="65322"/>
                </a:lnTo>
                <a:lnTo>
                  <a:pt x="90258" y="16449"/>
                </a:lnTo>
                <a:lnTo>
                  <a:pt x="100000" y="33624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69746" y="1385365"/>
            <a:ext cx="5624705" cy="584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2841"/>
                </a:moveTo>
                <a:lnTo>
                  <a:pt x="9912" y="60460"/>
                </a:lnTo>
                <a:lnTo>
                  <a:pt x="20011" y="0"/>
                </a:lnTo>
                <a:lnTo>
                  <a:pt x="29971" y="23319"/>
                </a:lnTo>
                <a:lnTo>
                  <a:pt x="39964" y="89565"/>
                </a:lnTo>
                <a:lnTo>
                  <a:pt x="49725" y="95391"/>
                </a:lnTo>
                <a:lnTo>
                  <a:pt x="59909" y="55358"/>
                </a:lnTo>
                <a:lnTo>
                  <a:pt x="69737" y="2467"/>
                </a:lnTo>
                <a:lnTo>
                  <a:pt x="79971" y="37345"/>
                </a:lnTo>
                <a:lnTo>
                  <a:pt x="89949" y="69515"/>
                </a:lnTo>
                <a:lnTo>
                  <a:pt x="100000" y="100000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53641" y="1384869"/>
            <a:ext cx="5626804" cy="7066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2999"/>
                </a:moveTo>
                <a:lnTo>
                  <a:pt x="10071" y="48249"/>
                </a:lnTo>
                <a:lnTo>
                  <a:pt x="20126" y="11357"/>
                </a:lnTo>
                <a:lnTo>
                  <a:pt x="30125" y="27717"/>
                </a:lnTo>
                <a:lnTo>
                  <a:pt x="40153" y="56304"/>
                </a:lnTo>
                <a:lnTo>
                  <a:pt x="50236" y="100000"/>
                </a:lnTo>
                <a:lnTo>
                  <a:pt x="60088" y="67120"/>
                </a:lnTo>
                <a:lnTo>
                  <a:pt x="69902" y="0"/>
                </a:lnTo>
                <a:lnTo>
                  <a:pt x="79960" y="33560"/>
                </a:lnTo>
                <a:lnTo>
                  <a:pt x="90160" y="73587"/>
                </a:lnTo>
                <a:lnTo>
                  <a:pt x="100000" y="82895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overlap+decor:a chalk frame drawn round its own words; the box encloses the text by design"/>
          <p:cNvSpPr/>
          <p:nvPr/>
        </p:nvSpPr>
        <p:spPr>
          <a:xfrm>
            <a:off x="699657" y="1567347"/>
            <a:ext cx="5066128" cy="338909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92"/>
                </a:moveTo>
                <a:lnTo>
                  <a:pt x="100000" y="101"/>
                </a:lnTo>
                <a:lnTo>
                  <a:pt x="99214" y="100000"/>
                </a:lnTo>
                <a:lnTo>
                  <a:pt x="1207" y="99214"/>
                </a:lnTo>
                <a:lnTo>
                  <a:pt x="1534" y="0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overlap+decor:a chalk frame drawn round its own words; the box encloses the text by design"/>
          <p:cNvSpPr/>
          <p:nvPr/>
        </p:nvSpPr>
        <p:spPr>
          <a:xfrm>
            <a:off x="696107" y="1561786"/>
            <a:ext cx="5068588" cy="338236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51"/>
                </a:moveTo>
                <a:lnTo>
                  <a:pt x="100000" y="0"/>
                </a:lnTo>
                <a:lnTo>
                  <a:pt x="99486" y="100000"/>
                </a:lnTo>
                <a:lnTo>
                  <a:pt x="1027" y="99271"/>
                </a:lnTo>
                <a:lnTo>
                  <a:pt x="1816" y="491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motif-quiet+overlap+decor:a chalk frame drawn round its own words; the box encloses the text by design"/>
          <p:cNvSpPr/>
          <p:nvPr/>
        </p:nvSpPr>
        <p:spPr>
          <a:xfrm>
            <a:off x="6453147" y="1538567"/>
            <a:ext cx="4977000" cy="337536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586" y="0"/>
                </a:moveTo>
                <a:lnTo>
                  <a:pt x="99693" y="2418"/>
                </a:lnTo>
                <a:lnTo>
                  <a:pt x="100000" y="99366"/>
                </a:lnTo>
                <a:lnTo>
                  <a:pt x="0" y="100000"/>
                </a:lnTo>
                <a:lnTo>
                  <a:pt x="801" y="1683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overlap+decor:a chalk frame drawn round its own words; the box encloses the text by design"/>
          <p:cNvSpPr/>
          <p:nvPr/>
        </p:nvSpPr>
        <p:spPr>
          <a:xfrm>
            <a:off x="6454391" y="1542498"/>
            <a:ext cx="4986751" cy="336766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561" y="0"/>
                </a:moveTo>
                <a:lnTo>
                  <a:pt x="99727" y="2264"/>
                </a:lnTo>
                <a:lnTo>
                  <a:pt x="100000" y="100000"/>
                </a:lnTo>
                <a:lnTo>
                  <a:pt x="0" y="99918"/>
                </a:lnTo>
                <a:lnTo>
                  <a:pt x="771" y="1803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deckkit-motif-quiet+decor:a chalk stroke; the words it frames carry the meaning"/>
          <p:cNvSpPr/>
          <p:nvPr/>
        </p:nvSpPr>
        <p:spPr>
          <a:xfrm>
            <a:off x="5871999" y="1856236"/>
            <a:ext cx="465632" cy="1898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deckkit-motif-quiet+decor:a chalk stroke; the words it frames carry the meaning"/>
          <p:cNvSpPr/>
          <p:nvPr/>
        </p:nvSpPr>
        <p:spPr>
          <a:xfrm>
            <a:off x="5864695" y="1857262"/>
            <a:ext cx="46498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70427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deckkit-motif-quiet+decor:a chalk stroke; the words it frames carry the meaning"/>
          <p:cNvSpPr/>
          <p:nvPr/>
        </p:nvSpPr>
        <p:spPr>
          <a:xfrm>
            <a:off x="6196939" y="1793706"/>
            <a:ext cx="125113" cy="15454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090" y="100000"/>
                </a:moveTo>
                <a:lnTo>
                  <a:pt x="100000" y="53450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1682495"/>
            <a:ext cx="4564227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1771 · 普里斯特利（英国）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4560" y="2176272"/>
            <a:ext cx="1664893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C9D3C9"/>
                </a:solidFill>
                <a:latin typeface="Chalkboard SE"/>
                <a:ea typeface="Hiragino Sans GB"/>
              </a:rPr>
              <a:t>不放植物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59453" y="2176272"/>
            <a:ext cx="1664893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2D16B"/>
                </a:solidFill>
                <a:latin typeface="Chalkboard SE"/>
                <a:ea typeface="Hiragino Sans GB"/>
              </a:rPr>
              <a:t>放进一枝薄荷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2633472"/>
            <a:ext cx="109728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3F1EA"/>
                </a:solidFill>
                <a:latin typeface="Chalkboard SE"/>
                <a:ea typeface="Hiragino Sans GB"/>
              </a:rPr>
              <a:t>蜡烛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2999232"/>
            <a:ext cx="1325880" cy="292608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C9D3C9"/>
                </a:solidFill>
                <a:latin typeface="Chalkboard SE"/>
                <a:ea typeface="Hiragino Sans GB"/>
              </a:rPr>
              <a:t>烧过蜡烛的空气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94560" y="2615184"/>
            <a:ext cx="1664893" cy="7772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不能再燃烧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59453" y="2615184"/>
            <a:ext cx="1664893" cy="77724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10天后，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另一支也能燃烧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3502151"/>
            <a:ext cx="109728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3F1EA"/>
                </a:solidFill>
                <a:latin typeface="Chalkboard SE"/>
                <a:ea typeface="Hiragino Sans GB"/>
              </a:rPr>
              <a:t>小鼠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3867911"/>
            <a:ext cx="1325880" cy="292608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C9D3C9"/>
                </a:solidFill>
                <a:latin typeface="Chalkboard SE"/>
                <a:ea typeface="Hiragino Sans GB"/>
              </a:rPr>
              <a:t>小鼠呼吸过的空气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94560" y="3483863"/>
            <a:ext cx="1664893" cy="7772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很快就死了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59453" y="3483863"/>
            <a:ext cx="1664893" cy="77724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八九天后，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小鼠活得很好</a:t>
            </a:r>
          </a:p>
        </p:txBody>
      </p:sp>
      <p:sp>
        <p:nvSpPr>
          <p:cNvPr id="32" name="deckkit-motif-quiet+decor:a chalk stroke; the words it frames carry the meaning"/>
          <p:cNvSpPr/>
          <p:nvPr/>
        </p:nvSpPr>
        <p:spPr>
          <a:xfrm>
            <a:off x="3856753" y="2231358"/>
            <a:ext cx="10237" cy="197775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0120" y="4379976"/>
            <a:ext cx="4564227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2D16B"/>
                </a:solidFill>
                <a:latin typeface="Chalkboard SE"/>
                <a:ea typeface="Hiragino Sans GB"/>
              </a:rPr>
              <a:t>后来人们知道：植物放出的是氧气。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347" y="1682495"/>
            <a:ext cx="4564227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1779 · 英格豪斯（荷兰）</a:t>
            </a:r>
          </a:p>
        </p:txBody>
      </p:sp>
      <p:pic>
        <p:nvPicPr>
          <p:cNvPr id="35" name="Picture 34" descr="在阳光下" title="在阳光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79" y="2231136"/>
            <a:ext cx="384048" cy="38404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261707" y="2194560"/>
            <a:ext cx="3969867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在阳光下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61707" y="2523744"/>
            <a:ext cx="3969867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绿色部分更新空气，水中叶片冒气泡</a:t>
            </a:r>
          </a:p>
        </p:txBody>
      </p:sp>
      <p:pic>
        <p:nvPicPr>
          <p:cNvPr id="38" name="Picture 37" descr="在黑暗中" title="在黑暗中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779" y="2926080"/>
            <a:ext cx="384048" cy="38404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261707" y="2889504"/>
            <a:ext cx="3969867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3F1EA"/>
                </a:solidFill>
                <a:latin typeface="Chalkboard SE"/>
                <a:ea typeface="Hiragino Sans GB"/>
              </a:rPr>
              <a:t>在黑暗中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61707" y="3218688"/>
            <a:ext cx="3969867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不能更新空气</a:t>
            </a:r>
          </a:p>
        </p:txBody>
      </p:sp>
      <p:pic>
        <p:nvPicPr>
          <p:cNvPr id="41" name="Picture 40" descr="不是绿色的部分" title="不是绿色的部分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779" y="3621024"/>
            <a:ext cx="384048" cy="38404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261707" y="3584448"/>
            <a:ext cx="3969867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3F1EA"/>
                </a:solidFill>
                <a:latin typeface="Chalkboard SE"/>
                <a:ea typeface="Hiragino Sans GB"/>
              </a:rPr>
              <a:t>不是绿色的部分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61707" y="3913632"/>
            <a:ext cx="3969867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即使在光下，也不能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7347" y="4379976"/>
            <a:ext cx="4564227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2D16B"/>
                </a:solidFill>
                <a:latin typeface="Chalkboard SE"/>
                <a:ea typeface="Hiragino Sans GB"/>
              </a:rPr>
              <a:t>要有光，而且只有绿色部分能做到。</a:t>
            </a:r>
          </a:p>
        </p:txBody>
      </p:sp>
      <p:sp>
        <p:nvSpPr>
          <p:cNvPr id="45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47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2619440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2898798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3186688" y="5814540"/>
            <a:ext cx="2100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3469829" y="5804002"/>
            <a:ext cx="1994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451455" y="5440680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60" name="deckkit-motif-quiet+decor:a chalk stroke; the words it frames carry the meaning"/>
          <p:cNvSpPr/>
          <p:nvPr/>
        </p:nvSpPr>
        <p:spPr>
          <a:xfrm>
            <a:off x="5246161" y="6052530"/>
            <a:ext cx="23577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motif-quiet+decor:a chalk stroke; the words it frames carry the meaning"/>
          <p:cNvSpPr/>
          <p:nvPr/>
        </p:nvSpPr>
        <p:spPr>
          <a:xfrm>
            <a:off x="5545781" y="6066408"/>
            <a:ext cx="2263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852771" y="5788507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63" name="deckkit-motif-quiet+decor:a chalk stroke; the words it frames carry the meaning"/>
          <p:cNvSpPr/>
          <p:nvPr/>
        </p:nvSpPr>
        <p:spPr>
          <a:xfrm>
            <a:off x="6363908" y="5810204"/>
            <a:ext cx="1837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quiet+decor:a chalk stroke; the words it frames carry the meaning"/>
          <p:cNvSpPr/>
          <p:nvPr/>
        </p:nvSpPr>
        <p:spPr>
          <a:xfrm>
            <a:off x="6617866" y="5800525"/>
            <a:ext cx="1843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quiet+decor:a chalk stroke; the words it frames carry the meaning"/>
          <p:cNvSpPr/>
          <p:nvPr/>
        </p:nvSpPr>
        <p:spPr>
          <a:xfrm>
            <a:off x="6880356" y="5814540"/>
            <a:ext cx="1846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quiet+decor:a chalk stroke; the words it frames carry the meaning"/>
          <p:cNvSpPr/>
          <p:nvPr/>
        </p:nvSpPr>
        <p:spPr>
          <a:xfrm>
            <a:off x="7138097" y="5804002"/>
            <a:ext cx="1740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quiet+decor:a chalk stroke; the words it frames carry the meaning"/>
          <p:cNvSpPr/>
          <p:nvPr/>
        </p:nvSpPr>
        <p:spPr>
          <a:xfrm>
            <a:off x="7381793" y="5799850"/>
            <a:ext cx="1880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deckkit-motif-quiet+decor:a chalk stroke; the words it frames carry the meaning"/>
          <p:cNvSpPr/>
          <p:nvPr/>
        </p:nvSpPr>
        <p:spPr>
          <a:xfrm>
            <a:off x="7633661" y="5813728"/>
            <a:ext cx="1786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deckkit-motif-quiet+decor:a chalk stroke; the words it frames carry the meaning"/>
          <p:cNvSpPr/>
          <p:nvPr/>
        </p:nvSpPr>
        <p:spPr>
          <a:xfrm>
            <a:off x="7892847" y="5806453"/>
            <a:ext cx="173727" cy="108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deckkit-motif-quiet+decor:a chalk stroke; the words it frames carry the meaning"/>
          <p:cNvSpPr/>
          <p:nvPr/>
        </p:nvSpPr>
        <p:spPr>
          <a:xfrm>
            <a:off x="8149226" y="5802784"/>
            <a:ext cx="18099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347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deckkit-motif-quiet+decor:a chalk stroke; the words it frames carry the meaning"/>
          <p:cNvSpPr/>
          <p:nvPr/>
        </p:nvSpPr>
        <p:spPr>
          <a:xfrm>
            <a:off x="8400614" y="5808480"/>
            <a:ext cx="19120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258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deckkit-motif-quiet+decor:a chalk stroke; the words it frames carry the meaning"/>
          <p:cNvSpPr/>
          <p:nvPr/>
        </p:nvSpPr>
        <p:spPr>
          <a:xfrm>
            <a:off x="8655101" y="5801390"/>
            <a:ext cx="185058" cy="112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deckkit-motif-quiet+decor:a chalk stroke; the words it frames carry the meaning"/>
          <p:cNvSpPr/>
          <p:nvPr/>
        </p:nvSpPr>
        <p:spPr>
          <a:xfrm>
            <a:off x="8904370" y="5813299"/>
            <a:ext cx="19017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937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195923" y="5440680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31520" y="6181344"/>
            <a:ext cx="1072865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C9D3C9"/>
                </a:solidFill>
                <a:latin typeface="Chalkboard SE"/>
                <a:ea typeface="Hiragino Sans GB"/>
              </a:rPr>
              <a:t>资料：Priestley, Phil. Trans. 62 (1772)；Ingenhousz, Experiments upon Vegetables（伦敦，1779）。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光合作用的文字表达式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反应式 · 把板书写完整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光合作用的文字表达式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047" y="2715768"/>
            <a:ext cx="1816608" cy="5524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2D16B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727" y="3304793"/>
            <a:ext cx="2365248" cy="285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萨克斯等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4655" y="2715768"/>
            <a:ext cx="571500" cy="5524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26155" y="2715768"/>
            <a:ext cx="673608" cy="5524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1835" y="3304793"/>
            <a:ext cx="1222248" cy="285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海尔蒙特</a:t>
            </a:r>
          </a:p>
        </p:txBody>
      </p:sp>
      <p:sp>
        <p:nvSpPr>
          <p:cNvPr id="15" name="deckkit-motif-quiet+decor:a chalk stroke; the words it frames carry the meaning"/>
          <p:cNvSpPr/>
          <p:nvPr/>
        </p:nvSpPr>
        <p:spPr>
          <a:xfrm>
            <a:off x="4015119" y="2998402"/>
            <a:ext cx="14078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3736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motif-quiet+decor:a chalk stroke; the words it frames carry the meaning"/>
          <p:cNvSpPr/>
          <p:nvPr/>
        </p:nvSpPr>
        <p:spPr>
          <a:xfrm>
            <a:off x="4014290" y="2999614"/>
            <a:ext cx="1399236" cy="138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decor:a chalk stroke; the words it frames carry the meaning"/>
          <p:cNvSpPr/>
          <p:nvPr/>
        </p:nvSpPr>
        <p:spPr>
          <a:xfrm>
            <a:off x="5283651" y="2922295"/>
            <a:ext cx="121416" cy="1515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5948" y="100000"/>
                </a:moveTo>
                <a:lnTo>
                  <a:pt x="100000" y="55509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99763" y="2449829"/>
            <a:ext cx="1725168" cy="39776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60" b="0" i="0">
                <a:solidFill>
                  <a:srgbClr val="F3F1EA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99763" y="3158489"/>
            <a:ext cx="1725168" cy="39776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60" b="1" i="0">
                <a:solidFill>
                  <a:srgbClr val="F2D16B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24931" y="2715768"/>
            <a:ext cx="4102608" cy="5524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2D16B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50611" y="3304793"/>
            <a:ext cx="4651248" cy="285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萨克斯（淀粉）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27539" y="2715768"/>
            <a:ext cx="571500" cy="5524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99039" y="2715768"/>
            <a:ext cx="1054608" cy="5524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24719" y="3304793"/>
            <a:ext cx="1603248" cy="285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普里斯特利</a:t>
            </a:r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930699" y="2285299"/>
            <a:ext cx="2877221" cy="10688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47" y="100000"/>
                </a:moveTo>
                <a:lnTo>
                  <a:pt x="0" y="7469"/>
                </a:lnTo>
                <a:lnTo>
                  <a:pt x="99320" y="0"/>
                </a:lnTo>
                <a:lnTo>
                  <a:pt x="100000" y="93995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928556" y="2282583"/>
            <a:ext cx="2875562" cy="11494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2" y="100000"/>
                </a:moveTo>
                <a:lnTo>
                  <a:pt x="0" y="0"/>
                </a:lnTo>
                <a:lnTo>
                  <a:pt x="99984" y="1394"/>
                </a:lnTo>
                <a:lnTo>
                  <a:pt x="100000" y="91227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5751" y="1864613"/>
            <a:ext cx="3226307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原料</a:t>
            </a:r>
          </a:p>
        </p:txBody>
      </p:sp>
      <p:sp>
        <p:nvSpPr>
          <p:cNvPr id="28" name="deckkit-motif-quiet+decor:a chalk stroke; the words it frames carry the meaning"/>
          <p:cNvSpPr/>
          <p:nvPr/>
        </p:nvSpPr>
        <p:spPr>
          <a:xfrm>
            <a:off x="4432180" y="2284415"/>
            <a:ext cx="653973" cy="1148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54" y="0"/>
                </a:lnTo>
                <a:lnTo>
                  <a:pt x="100000" y="6313"/>
                </a:lnTo>
                <a:lnTo>
                  <a:pt x="99267" y="96218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+decor:a chalk stroke; the words it frames carry the meaning"/>
          <p:cNvSpPr/>
          <p:nvPr/>
        </p:nvSpPr>
        <p:spPr>
          <a:xfrm>
            <a:off x="4431755" y="2290841"/>
            <a:ext cx="651663" cy="10264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190" y="2073"/>
                </a:lnTo>
                <a:lnTo>
                  <a:pt x="100000" y="0"/>
                </a:lnTo>
                <a:lnTo>
                  <a:pt x="99620" y="94522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259427" y="1864613"/>
            <a:ext cx="1005839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条件</a:t>
            </a:r>
          </a:p>
        </p:txBody>
      </p:sp>
      <p:sp>
        <p:nvSpPr>
          <p:cNvPr id="31" name="deckkit-motif-quiet+decor:a chalk stroke; the words it frames carry the meaning"/>
          <p:cNvSpPr/>
          <p:nvPr/>
        </p:nvSpPr>
        <p:spPr>
          <a:xfrm>
            <a:off x="5724937" y="2285748"/>
            <a:ext cx="5533999" cy="11052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5" y="100000"/>
                </a:moveTo>
                <a:lnTo>
                  <a:pt x="0" y="0"/>
                </a:lnTo>
                <a:lnTo>
                  <a:pt x="100000" y="9239"/>
                </a:lnTo>
                <a:lnTo>
                  <a:pt x="99862" y="93471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quiet+decor:a chalk stroke; the words it frames carry the meaning"/>
          <p:cNvSpPr/>
          <p:nvPr/>
        </p:nvSpPr>
        <p:spPr>
          <a:xfrm>
            <a:off x="5722765" y="2290922"/>
            <a:ext cx="5523953" cy="11347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3330"/>
                </a:moveTo>
                <a:lnTo>
                  <a:pt x="107" y="4517"/>
                </a:lnTo>
                <a:lnTo>
                  <a:pt x="99999" y="0"/>
                </a:ln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542635" y="1864613"/>
            <a:ext cx="5893308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产物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16883" y="3574541"/>
            <a:ext cx="2090928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↑ 场所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68243" y="3922014"/>
            <a:ext cx="3188208" cy="5669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光能：英格豪斯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叶绿体：萨克斯等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4760975"/>
            <a:ext cx="10088575" cy="963168"/>
          </a:xfrm>
          <a:prstGeom prst="rect">
            <a:avLst/>
          </a:prstGeom>
          <a:noFill/>
          <a:ln/>
        </p:spPr>
        <p:txBody>
          <a:bodyPr wrap="non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2D16B"/>
                </a:solidFill>
                <a:latin typeface="Chalkboard SE"/>
                <a:ea typeface="Hiragino Sans GB"/>
              </a:rPr>
              <a:t>定义　</a:t>
            </a: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绿色植物通过叶绿体，利用光能，把二氧化碳和水转化成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　　　</a:t>
            </a: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储存着能量的有机物（如淀粉），并且释放出氧气的过程。</a:t>
            </a:r>
          </a:p>
        </p:txBody>
      </p:sp>
      <p:sp>
        <p:nvSpPr>
          <p:cNvPr id="37" name="deckkit-motif-quiet+overlap+decor:a chalk frame drawn round its own words; the box encloses the text by design"/>
          <p:cNvSpPr/>
          <p:nvPr/>
        </p:nvSpPr>
        <p:spPr>
          <a:xfrm>
            <a:off x="685138" y="4632676"/>
            <a:ext cx="10764845" cy="120740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501"/>
                </a:lnTo>
                <a:lnTo>
                  <a:pt x="99775" y="94919"/>
                </a:lnTo>
                <a:lnTo>
                  <a:pt x="194" y="100000"/>
                </a:lnTo>
                <a:lnTo>
                  <a:pt x="784" y="1354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motif-quiet+overlap+decor:a chalk frame drawn round its own words; the box encloses the text by design"/>
          <p:cNvSpPr/>
          <p:nvPr/>
        </p:nvSpPr>
        <p:spPr>
          <a:xfrm>
            <a:off x="699401" y="4633206"/>
            <a:ext cx="10753717" cy="119069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084"/>
                </a:lnTo>
                <a:lnTo>
                  <a:pt x="99802" y="97835"/>
                </a:lnTo>
                <a:lnTo>
                  <a:pt x="33" y="100000"/>
                </a:lnTo>
                <a:lnTo>
                  <a:pt x="814" y="706"/>
                </a:lnTo>
              </a:path>
            </a:pathLst>
          </a:custGeom>
          <a:noFill/>
          <a:ln w="15240" cap="rnd">
            <a:solidFill>
              <a:srgbClr val="C9D3C9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1520" y="6181344"/>
            <a:ext cx="1072865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C9D3C9"/>
                </a:solidFill>
                <a:latin typeface="Chalkboard SE"/>
                <a:ea typeface="Hiragino Sans GB"/>
              </a:rPr>
              <a:t>定义采用初中《生物学》教材的通行表述；二氧化碳、叶绿体两项：萨克斯（19世纪60年代），资料见第10页。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光合作用在叶绿体里进行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场所 · 叶绿体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光合作用在叶绿体里进行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67050" y="1285043"/>
            <a:ext cx="4834768" cy="600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271"/>
                </a:moveTo>
                <a:lnTo>
                  <a:pt x="10228" y="57559"/>
                </a:lnTo>
                <a:lnTo>
                  <a:pt x="20052" y="100000"/>
                </a:lnTo>
                <a:lnTo>
                  <a:pt x="29919" y="35728"/>
                </a:lnTo>
                <a:lnTo>
                  <a:pt x="40134" y="23848"/>
                </a:lnTo>
                <a:lnTo>
                  <a:pt x="49904" y="73193"/>
                </a:lnTo>
                <a:lnTo>
                  <a:pt x="59916" y="96500"/>
                </a:lnTo>
                <a:lnTo>
                  <a:pt x="70203" y="0"/>
                </a:lnTo>
                <a:lnTo>
                  <a:pt x="80348" y="46521"/>
                </a:lnTo>
                <a:lnTo>
                  <a:pt x="90212" y="98930"/>
                </a:lnTo>
                <a:lnTo>
                  <a:pt x="100000" y="47388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68718" y="1279638"/>
            <a:ext cx="4835987" cy="627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857" y="55878"/>
                </a:lnTo>
                <a:lnTo>
                  <a:pt x="19796" y="100000"/>
                </a:lnTo>
                <a:lnTo>
                  <a:pt x="29993" y="54353"/>
                </a:lnTo>
                <a:lnTo>
                  <a:pt x="40039" y="26096"/>
                </a:lnTo>
                <a:lnTo>
                  <a:pt x="50041" y="91206"/>
                </a:lnTo>
                <a:lnTo>
                  <a:pt x="60033" y="82390"/>
                </a:lnTo>
                <a:lnTo>
                  <a:pt x="70289" y="41941"/>
                </a:lnTo>
                <a:lnTo>
                  <a:pt x="80228" y="44152"/>
                </a:lnTo>
                <a:lnTo>
                  <a:pt x="90001" y="89804"/>
                </a:lnTo>
                <a:lnTo>
                  <a:pt x="100000" y="55891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58977" y="1390384"/>
            <a:ext cx="4655340" cy="618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782"/>
                </a:moveTo>
                <a:lnTo>
                  <a:pt x="10097" y="19183"/>
                </a:lnTo>
                <a:lnTo>
                  <a:pt x="19794" y="77173"/>
                </a:lnTo>
                <a:lnTo>
                  <a:pt x="29925" y="86579"/>
                </a:lnTo>
                <a:lnTo>
                  <a:pt x="40128" y="26183"/>
                </a:lnTo>
                <a:lnTo>
                  <a:pt x="50072" y="5999"/>
                </a:lnTo>
                <a:lnTo>
                  <a:pt x="59884" y="39206"/>
                </a:lnTo>
                <a:lnTo>
                  <a:pt x="69898" y="100000"/>
                </a:lnTo>
                <a:lnTo>
                  <a:pt x="79856" y="79540"/>
                </a:lnTo>
                <a:lnTo>
                  <a:pt x="89870" y="21300"/>
                </a:lnTo>
                <a:lnTo>
                  <a:pt x="100000" y="0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67050" y="1379323"/>
            <a:ext cx="4652951" cy="6762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643" y="58973"/>
                </a:lnTo>
                <a:lnTo>
                  <a:pt x="19866" y="77760"/>
                </a:lnTo>
                <a:lnTo>
                  <a:pt x="30103" y="100000"/>
                </a:lnTo>
                <a:lnTo>
                  <a:pt x="39702" y="34528"/>
                </a:lnTo>
                <a:lnTo>
                  <a:pt x="49725" y="10526"/>
                </a:lnTo>
                <a:lnTo>
                  <a:pt x="59966" y="43255"/>
                </a:lnTo>
                <a:lnTo>
                  <a:pt x="70013" y="80123"/>
                </a:lnTo>
                <a:lnTo>
                  <a:pt x="79776" y="89033"/>
                </a:lnTo>
                <a:lnTo>
                  <a:pt x="89896" y="27145"/>
                </a:lnTo>
                <a:lnTo>
                  <a:pt x="100000" y="18697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decor:a chalk stroke; the words it frames carry the meaning"/>
          <p:cNvSpPr/>
          <p:nvPr/>
        </p:nvSpPr>
        <p:spPr>
          <a:xfrm>
            <a:off x="1137249" y="2087498"/>
            <a:ext cx="2437269" cy="107004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0259"/>
                </a:moveTo>
                <a:lnTo>
                  <a:pt x="2604" y="42494"/>
                </a:lnTo>
                <a:lnTo>
                  <a:pt x="5320" y="36092"/>
                </a:lnTo>
                <a:lnTo>
                  <a:pt x="7254" y="33126"/>
                </a:lnTo>
                <a:lnTo>
                  <a:pt x="9961" y="27820"/>
                </a:lnTo>
                <a:lnTo>
                  <a:pt x="13110" y="24609"/>
                </a:lnTo>
                <a:lnTo>
                  <a:pt x="15452" y="21246"/>
                </a:lnTo>
                <a:lnTo>
                  <a:pt x="17760" y="17491"/>
                </a:lnTo>
                <a:lnTo>
                  <a:pt x="20242" y="16146"/>
                </a:lnTo>
                <a:lnTo>
                  <a:pt x="22627" y="13329"/>
                </a:lnTo>
                <a:lnTo>
                  <a:pt x="25246" y="9635"/>
                </a:lnTo>
                <a:lnTo>
                  <a:pt x="27809" y="8659"/>
                </a:lnTo>
                <a:lnTo>
                  <a:pt x="29883" y="5697"/>
                </a:lnTo>
                <a:lnTo>
                  <a:pt x="32877" y="5033"/>
                </a:lnTo>
                <a:lnTo>
                  <a:pt x="35230" y="4537"/>
                </a:lnTo>
                <a:lnTo>
                  <a:pt x="37712" y="3534"/>
                </a:lnTo>
                <a:lnTo>
                  <a:pt x="39910" y="2436"/>
                </a:lnTo>
                <a:lnTo>
                  <a:pt x="42440" y="2098"/>
                </a:lnTo>
                <a:lnTo>
                  <a:pt x="45317" y="0"/>
                </a:lnTo>
                <a:lnTo>
                  <a:pt x="47133" y="100"/>
                </a:lnTo>
                <a:lnTo>
                  <a:pt x="50366" y="635"/>
                </a:lnTo>
                <a:lnTo>
                  <a:pt x="52546" y="672"/>
                </a:lnTo>
                <a:lnTo>
                  <a:pt x="54924" y="1385"/>
                </a:lnTo>
                <a:lnTo>
                  <a:pt x="57269" y="2556"/>
                </a:lnTo>
                <a:lnTo>
                  <a:pt x="59964" y="4191"/>
                </a:lnTo>
                <a:lnTo>
                  <a:pt x="62538" y="5437"/>
                </a:lnTo>
                <a:lnTo>
                  <a:pt x="65181" y="6971"/>
                </a:lnTo>
                <a:lnTo>
                  <a:pt x="67499" y="6886"/>
                </a:lnTo>
                <a:lnTo>
                  <a:pt x="70155" y="10346"/>
                </a:lnTo>
                <a:lnTo>
                  <a:pt x="72681" y="11549"/>
                </a:lnTo>
                <a:lnTo>
                  <a:pt x="74994" y="13026"/>
                </a:lnTo>
                <a:lnTo>
                  <a:pt x="77586" y="16173"/>
                </a:lnTo>
                <a:lnTo>
                  <a:pt x="79579" y="17723"/>
                </a:lnTo>
                <a:lnTo>
                  <a:pt x="82577" y="22412"/>
                </a:lnTo>
                <a:lnTo>
                  <a:pt x="84373" y="25012"/>
                </a:lnTo>
                <a:lnTo>
                  <a:pt x="87149" y="26877"/>
                </a:lnTo>
                <a:lnTo>
                  <a:pt x="89529" y="31572"/>
                </a:lnTo>
                <a:lnTo>
                  <a:pt x="92536" y="33786"/>
                </a:lnTo>
                <a:lnTo>
                  <a:pt x="94789" y="37844"/>
                </a:lnTo>
                <a:lnTo>
                  <a:pt x="97368" y="43062"/>
                </a:lnTo>
                <a:lnTo>
                  <a:pt x="100000" y="51154"/>
                </a:lnTo>
                <a:lnTo>
                  <a:pt x="97176" y="57951"/>
                </a:lnTo>
                <a:lnTo>
                  <a:pt x="94515" y="60693"/>
                </a:lnTo>
                <a:lnTo>
                  <a:pt x="92290" y="64656"/>
                </a:lnTo>
                <a:lnTo>
                  <a:pt x="89442" y="69128"/>
                </a:lnTo>
                <a:lnTo>
                  <a:pt x="87329" y="72039"/>
                </a:lnTo>
                <a:lnTo>
                  <a:pt x="84332" y="76696"/>
                </a:lnTo>
                <a:lnTo>
                  <a:pt x="82091" y="79870"/>
                </a:lnTo>
                <a:lnTo>
                  <a:pt x="80130" y="81469"/>
                </a:lnTo>
                <a:lnTo>
                  <a:pt x="77252" y="84357"/>
                </a:lnTo>
                <a:lnTo>
                  <a:pt x="74931" y="86916"/>
                </a:lnTo>
                <a:lnTo>
                  <a:pt x="72370" y="89176"/>
                </a:lnTo>
                <a:lnTo>
                  <a:pt x="70227" y="90959"/>
                </a:lnTo>
                <a:lnTo>
                  <a:pt x="67283" y="93212"/>
                </a:lnTo>
                <a:lnTo>
                  <a:pt x="64623" y="93966"/>
                </a:lnTo>
                <a:lnTo>
                  <a:pt x="62804" y="95823"/>
                </a:lnTo>
                <a:lnTo>
                  <a:pt x="59932" y="95974"/>
                </a:lnTo>
                <a:lnTo>
                  <a:pt x="57327" y="98120"/>
                </a:lnTo>
                <a:lnTo>
                  <a:pt x="54485" y="98956"/>
                </a:lnTo>
                <a:lnTo>
                  <a:pt x="52551" y="98356"/>
                </a:lnTo>
                <a:lnTo>
                  <a:pt x="50061" y="99503"/>
                </a:lnTo>
                <a:lnTo>
                  <a:pt x="47622" y="99355"/>
                </a:lnTo>
                <a:lnTo>
                  <a:pt x="45162" y="100000"/>
                </a:lnTo>
                <a:lnTo>
                  <a:pt x="42060" y="98232"/>
                </a:lnTo>
                <a:lnTo>
                  <a:pt x="40163" y="99469"/>
                </a:lnTo>
                <a:lnTo>
                  <a:pt x="37295" y="97578"/>
                </a:lnTo>
                <a:lnTo>
                  <a:pt x="35117" y="96209"/>
                </a:lnTo>
                <a:lnTo>
                  <a:pt x="32425" y="94864"/>
                </a:lnTo>
                <a:lnTo>
                  <a:pt x="29944" y="93874"/>
                </a:lnTo>
                <a:lnTo>
                  <a:pt x="27397" y="91614"/>
                </a:lnTo>
                <a:lnTo>
                  <a:pt x="25336" y="88838"/>
                </a:lnTo>
                <a:lnTo>
                  <a:pt x="22668" y="87986"/>
                </a:lnTo>
                <a:lnTo>
                  <a:pt x="19949" y="84377"/>
                </a:lnTo>
                <a:lnTo>
                  <a:pt x="17908" y="81594"/>
                </a:lnTo>
                <a:lnTo>
                  <a:pt x="14868" y="78910"/>
                </a:lnTo>
                <a:lnTo>
                  <a:pt x="12842" y="74851"/>
                </a:lnTo>
                <a:lnTo>
                  <a:pt x="10018" y="71632"/>
                </a:lnTo>
                <a:lnTo>
                  <a:pt x="7993" y="67778"/>
                </a:lnTo>
                <a:lnTo>
                  <a:pt x="5527" y="62676"/>
                </a:lnTo>
                <a:lnTo>
                  <a:pt x="2574" y="58365"/>
                </a:lnTo>
                <a:lnTo>
                  <a:pt x="583" y="50068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decor:a chalk stroke; the words it frames carry the meaning"/>
          <p:cNvSpPr/>
          <p:nvPr/>
        </p:nvSpPr>
        <p:spPr>
          <a:xfrm>
            <a:off x="1136965" y="2085706"/>
            <a:ext cx="2435262" cy="107650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9261"/>
                </a:moveTo>
                <a:lnTo>
                  <a:pt x="2762" y="41563"/>
                </a:lnTo>
                <a:lnTo>
                  <a:pt x="5499" y="37618"/>
                </a:lnTo>
                <a:lnTo>
                  <a:pt x="7425" y="31954"/>
                </a:lnTo>
                <a:lnTo>
                  <a:pt x="10475" y="28650"/>
                </a:lnTo>
                <a:lnTo>
                  <a:pt x="12962" y="24373"/>
                </a:lnTo>
                <a:lnTo>
                  <a:pt x="14840" y="20909"/>
                </a:lnTo>
                <a:lnTo>
                  <a:pt x="17926" y="17798"/>
                </a:lnTo>
                <a:lnTo>
                  <a:pt x="20010" y="15296"/>
                </a:lnTo>
                <a:lnTo>
                  <a:pt x="22564" y="12739"/>
                </a:lnTo>
                <a:lnTo>
                  <a:pt x="25503" y="9931"/>
                </a:lnTo>
                <a:lnTo>
                  <a:pt x="27165" y="9491"/>
                </a:lnTo>
                <a:lnTo>
                  <a:pt x="30441" y="7778"/>
                </a:lnTo>
                <a:lnTo>
                  <a:pt x="32527" y="6143"/>
                </a:lnTo>
                <a:lnTo>
                  <a:pt x="35459" y="3337"/>
                </a:lnTo>
                <a:lnTo>
                  <a:pt x="37783" y="3507"/>
                </a:lnTo>
                <a:lnTo>
                  <a:pt x="40196" y="2013"/>
                </a:lnTo>
                <a:lnTo>
                  <a:pt x="42346" y="1040"/>
                </a:lnTo>
                <a:lnTo>
                  <a:pt x="44779" y="107"/>
                </a:lnTo>
                <a:lnTo>
                  <a:pt x="47592" y="408"/>
                </a:lnTo>
                <a:lnTo>
                  <a:pt x="50279" y="0"/>
                </a:lnTo>
                <a:lnTo>
                  <a:pt x="52851" y="1634"/>
                </a:lnTo>
                <a:lnTo>
                  <a:pt x="55356" y="2584"/>
                </a:lnTo>
                <a:lnTo>
                  <a:pt x="57822" y="2690"/>
                </a:lnTo>
                <a:lnTo>
                  <a:pt x="59511" y="4008"/>
                </a:lnTo>
                <a:lnTo>
                  <a:pt x="62141" y="4289"/>
                </a:lnTo>
                <a:lnTo>
                  <a:pt x="65072" y="6145"/>
                </a:lnTo>
                <a:lnTo>
                  <a:pt x="67335" y="8593"/>
                </a:lnTo>
                <a:lnTo>
                  <a:pt x="70001" y="9179"/>
                </a:lnTo>
                <a:lnTo>
                  <a:pt x="72164" y="12243"/>
                </a:lnTo>
                <a:lnTo>
                  <a:pt x="74855" y="14278"/>
                </a:lnTo>
                <a:lnTo>
                  <a:pt x="77229" y="15475"/>
                </a:lnTo>
                <a:lnTo>
                  <a:pt x="79881" y="19319"/>
                </a:lnTo>
                <a:lnTo>
                  <a:pt x="82042" y="22040"/>
                </a:lnTo>
                <a:lnTo>
                  <a:pt x="85205" y="25040"/>
                </a:lnTo>
                <a:lnTo>
                  <a:pt x="87604" y="26590"/>
                </a:lnTo>
                <a:lnTo>
                  <a:pt x="89916" y="31740"/>
                </a:lnTo>
                <a:lnTo>
                  <a:pt x="91883" y="34213"/>
                </a:lnTo>
                <a:lnTo>
                  <a:pt x="94567" y="38766"/>
                </a:lnTo>
                <a:lnTo>
                  <a:pt x="97194" y="43260"/>
                </a:lnTo>
                <a:lnTo>
                  <a:pt x="100000" y="49019"/>
                </a:lnTo>
                <a:lnTo>
                  <a:pt x="96862" y="55993"/>
                </a:lnTo>
                <a:lnTo>
                  <a:pt x="94437" y="60478"/>
                </a:lnTo>
                <a:lnTo>
                  <a:pt x="92716" y="66112"/>
                </a:lnTo>
                <a:lnTo>
                  <a:pt x="89428" y="69071"/>
                </a:lnTo>
                <a:lnTo>
                  <a:pt x="87147" y="72096"/>
                </a:lnTo>
                <a:lnTo>
                  <a:pt x="84691" y="75952"/>
                </a:lnTo>
                <a:lnTo>
                  <a:pt x="82416" y="78339"/>
                </a:lnTo>
                <a:lnTo>
                  <a:pt x="79572" y="81047"/>
                </a:lnTo>
                <a:lnTo>
                  <a:pt x="77024" y="84089"/>
                </a:lnTo>
                <a:lnTo>
                  <a:pt x="75070" y="86121"/>
                </a:lnTo>
                <a:lnTo>
                  <a:pt x="72009" y="87908"/>
                </a:lnTo>
                <a:lnTo>
                  <a:pt x="69786" y="90778"/>
                </a:lnTo>
                <a:lnTo>
                  <a:pt x="67667" y="92126"/>
                </a:lnTo>
                <a:lnTo>
                  <a:pt x="65196" y="94225"/>
                </a:lnTo>
                <a:lnTo>
                  <a:pt x="62376" y="95112"/>
                </a:lnTo>
                <a:lnTo>
                  <a:pt x="59946" y="96974"/>
                </a:lnTo>
                <a:lnTo>
                  <a:pt x="57390" y="97931"/>
                </a:lnTo>
                <a:lnTo>
                  <a:pt x="54939" y="97773"/>
                </a:lnTo>
                <a:lnTo>
                  <a:pt x="52519" y="99227"/>
                </a:lnTo>
                <a:lnTo>
                  <a:pt x="49613" y="98988"/>
                </a:lnTo>
                <a:lnTo>
                  <a:pt x="47445" y="100000"/>
                </a:lnTo>
                <a:lnTo>
                  <a:pt x="45418" y="98825"/>
                </a:lnTo>
                <a:lnTo>
                  <a:pt x="42895" y="99298"/>
                </a:lnTo>
                <a:lnTo>
                  <a:pt x="39835" y="98021"/>
                </a:lnTo>
                <a:lnTo>
                  <a:pt x="37222" y="97886"/>
                </a:lnTo>
                <a:lnTo>
                  <a:pt x="35220" y="96954"/>
                </a:lnTo>
                <a:lnTo>
                  <a:pt x="32850" y="95185"/>
                </a:lnTo>
                <a:lnTo>
                  <a:pt x="30309" y="93413"/>
                </a:lnTo>
                <a:lnTo>
                  <a:pt x="27253" y="91660"/>
                </a:lnTo>
                <a:lnTo>
                  <a:pt x="24677" y="88709"/>
                </a:lnTo>
                <a:lnTo>
                  <a:pt x="22883" y="86216"/>
                </a:lnTo>
                <a:lnTo>
                  <a:pt x="19781" y="83786"/>
                </a:lnTo>
                <a:lnTo>
                  <a:pt x="18004" y="81150"/>
                </a:lnTo>
                <a:lnTo>
                  <a:pt x="14744" y="79432"/>
                </a:lnTo>
                <a:lnTo>
                  <a:pt x="12344" y="76081"/>
                </a:lnTo>
                <a:lnTo>
                  <a:pt x="10354" y="72393"/>
                </a:lnTo>
                <a:lnTo>
                  <a:pt x="8118" y="67824"/>
                </a:lnTo>
                <a:lnTo>
                  <a:pt x="5492" y="62195"/>
                </a:lnTo>
                <a:lnTo>
                  <a:pt x="2976" y="57898"/>
                </a:lnTo>
                <a:lnTo>
                  <a:pt x="442" y="49232"/>
                </a:lnTo>
              </a:path>
            </a:pathLst>
          </a:custGeom>
          <a:noFill/>
          <a:ln w="18288" cap="rnd">
            <a:solidFill>
              <a:srgbClr val="B6E38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motif-quiet+decor:a chalk stroke; the words it frames carry the meaning"/>
          <p:cNvSpPr/>
          <p:nvPr/>
        </p:nvSpPr>
        <p:spPr>
          <a:xfrm>
            <a:off x="1137207" y="2615619"/>
            <a:ext cx="235397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032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decor:a chalk stroke; the words it frames carry the meaning"/>
          <p:cNvSpPr/>
          <p:nvPr/>
        </p:nvSpPr>
        <p:spPr>
          <a:xfrm>
            <a:off x="1670806" y="2258201"/>
            <a:ext cx="251644" cy="37019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deckkit-motif-quiet+decor:a chalk stroke; the words it frames carry the meaning"/>
          <p:cNvSpPr/>
          <p:nvPr/>
        </p:nvSpPr>
        <p:spPr>
          <a:xfrm>
            <a:off x="1667466" y="2628773"/>
            <a:ext cx="254281" cy="37901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deckkit-motif-quiet+decor:a chalk stroke; the words it frames carry the meaning"/>
          <p:cNvSpPr/>
          <p:nvPr/>
        </p:nvSpPr>
        <p:spPr>
          <a:xfrm>
            <a:off x="2170937" y="2206431"/>
            <a:ext cx="237284" cy="40717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deckkit-motif-quiet+decor:a chalk stroke; the words it frames carry the meaning"/>
          <p:cNvSpPr/>
          <p:nvPr/>
        </p:nvSpPr>
        <p:spPr>
          <a:xfrm>
            <a:off x="2157688" y="2623899"/>
            <a:ext cx="243532" cy="40965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decor:a chalk stroke; the words it frames carry the meaning"/>
          <p:cNvSpPr/>
          <p:nvPr/>
        </p:nvSpPr>
        <p:spPr>
          <a:xfrm>
            <a:off x="2645841" y="2292701"/>
            <a:ext cx="251939" cy="33835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2638364" y="2627870"/>
            <a:ext cx="245680" cy="3168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quiet+decor:a chalk stroke; the words it frames carry the meaning"/>
          <p:cNvSpPr/>
          <p:nvPr/>
        </p:nvSpPr>
        <p:spPr>
          <a:xfrm>
            <a:off x="3085415" y="2464766"/>
            <a:ext cx="238878" cy="16581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quiet+decor:a chalk stroke; the words it frames carry the meaning"/>
          <p:cNvSpPr/>
          <p:nvPr/>
        </p:nvSpPr>
        <p:spPr>
          <a:xfrm>
            <a:off x="3090430" y="2628415"/>
            <a:ext cx="239262" cy="16460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524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859177" y="2627229"/>
            <a:ext cx="285365" cy="42655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overlap+decor:a chalk frame drawn round its own words; the box encloses the text by design"/>
          <p:cNvSpPr/>
          <p:nvPr/>
        </p:nvSpPr>
        <p:spPr>
          <a:xfrm>
            <a:off x="4697845" y="1885488"/>
            <a:ext cx="2396166" cy="147015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8365" y="4419"/>
                </a:lnTo>
                <a:lnTo>
                  <a:pt x="100000" y="100000"/>
                </a:lnTo>
                <a:lnTo>
                  <a:pt x="683" y="98017"/>
                </a:lnTo>
                <a:lnTo>
                  <a:pt x="2592" y="3008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overlap+decor:a chalk frame drawn round its own words; the box encloses the text by design"/>
          <p:cNvSpPr/>
          <p:nvPr/>
        </p:nvSpPr>
        <p:spPr>
          <a:xfrm>
            <a:off x="4706627" y="1894943"/>
            <a:ext cx="2378103" cy="14488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9364" y="3112"/>
                </a:lnTo>
                <a:lnTo>
                  <a:pt x="100000" y="100000"/>
                </a:lnTo>
                <a:lnTo>
                  <a:pt x="476" y="98479"/>
                </a:lnTo>
                <a:lnTo>
                  <a:pt x="2172" y="2467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decor:the cell's nucleus, drawn as a chalk disc"/>
          <p:cNvSpPr/>
          <p:nvPr/>
        </p:nvSpPr>
        <p:spPr>
          <a:xfrm>
            <a:off x="6364224" y="2249424"/>
            <a:ext cx="384048" cy="384048"/>
          </a:xfrm>
          <a:prstGeom prst="ellipse">
            <a:avLst/>
          </a:prstGeom>
          <a:solidFill>
            <a:srgbClr val="C9D3C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196328" y="2276856"/>
            <a:ext cx="8229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细胞核</a:t>
            </a:r>
          </a:p>
        </p:txBody>
      </p:sp>
      <p:sp>
        <p:nvSpPr>
          <p:cNvPr id="30" name="deckkit-motif-quiet+decor:a chalk stroke; the words it frames carry the meaning"/>
          <p:cNvSpPr/>
          <p:nvPr/>
        </p:nvSpPr>
        <p:spPr>
          <a:xfrm>
            <a:off x="6757055" y="2439544"/>
            <a:ext cx="41243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81328"/>
                </a:lnTo>
              </a:path>
            </a:pathLst>
          </a:custGeom>
          <a:noFill/>
          <a:ln w="1524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deckkit-decor:a chloroplast inside the leaf cell, drawn as a green chalk oval"/>
          <p:cNvSpPr/>
          <p:nvPr/>
        </p:nvSpPr>
        <p:spPr>
          <a:xfrm>
            <a:off x="5029200" y="2121408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decor:a chloroplast inside the leaf cell, drawn as a green chalk oval"/>
          <p:cNvSpPr/>
          <p:nvPr/>
        </p:nvSpPr>
        <p:spPr>
          <a:xfrm>
            <a:off x="5486400" y="2075688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decor:a chloroplast inside the leaf cell, drawn as a green chalk oval"/>
          <p:cNvSpPr/>
          <p:nvPr/>
        </p:nvSpPr>
        <p:spPr>
          <a:xfrm>
            <a:off x="5943600" y="2148840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decor:a chloroplast inside the leaf cell, drawn as a green chalk oval"/>
          <p:cNvSpPr/>
          <p:nvPr/>
        </p:nvSpPr>
        <p:spPr>
          <a:xfrm>
            <a:off x="4983480" y="2624328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decor:a chloroplast inside the leaf cell, drawn as a green chalk oval"/>
          <p:cNvSpPr/>
          <p:nvPr/>
        </p:nvSpPr>
        <p:spPr>
          <a:xfrm>
            <a:off x="5440680" y="2578608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decor:a chloroplast inside the leaf cell, drawn as a green chalk oval"/>
          <p:cNvSpPr/>
          <p:nvPr/>
        </p:nvSpPr>
        <p:spPr>
          <a:xfrm>
            <a:off x="5897880" y="2642616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decor:a chloroplast inside the leaf cell, drawn as a green chalk oval"/>
          <p:cNvSpPr/>
          <p:nvPr/>
        </p:nvSpPr>
        <p:spPr>
          <a:xfrm>
            <a:off x="5212080" y="2971800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decor:a chloroplast inside the leaf cell, drawn as a green chalk oval"/>
          <p:cNvSpPr/>
          <p:nvPr/>
        </p:nvSpPr>
        <p:spPr>
          <a:xfrm>
            <a:off x="5715000" y="2990088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decor:a chloroplast inside the leaf cell, drawn as a green chalk oval"/>
          <p:cNvSpPr/>
          <p:nvPr/>
        </p:nvSpPr>
        <p:spPr>
          <a:xfrm>
            <a:off x="6217920" y="2880360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decor:a chloroplast inside the leaf cell, drawn as a green chalk oval"/>
          <p:cNvSpPr/>
          <p:nvPr/>
        </p:nvSpPr>
        <p:spPr>
          <a:xfrm>
            <a:off x="6675120" y="2944368"/>
            <a:ext cx="310896" cy="182880"/>
          </a:xfrm>
          <a:prstGeom prst="ellipse">
            <a:avLst/>
          </a:prstGeom>
          <a:solidFill>
            <a:srgbClr val="B6E38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26280" y="1453896"/>
            <a:ext cx="274320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绿色小体：叶绿体</a:t>
            </a:r>
          </a:p>
        </p:txBody>
      </p:sp>
      <p:sp>
        <p:nvSpPr>
          <p:cNvPr id="42" name="deckkit-motif-quiet+decor:a chalk stroke; the words it frames carry the meaning"/>
          <p:cNvSpPr/>
          <p:nvPr/>
        </p:nvSpPr>
        <p:spPr>
          <a:xfrm>
            <a:off x="5582482" y="1775001"/>
            <a:ext cx="42134" cy="27805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1778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overlap+decor:a chalk ring drawn round the word or number it circles, as a teacher circles on the board"/>
          <p:cNvSpPr/>
          <p:nvPr/>
        </p:nvSpPr>
        <p:spPr>
          <a:xfrm>
            <a:off x="8402174" y="1862048"/>
            <a:ext cx="2933739" cy="15269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067" y="9062"/>
                </a:moveTo>
                <a:lnTo>
                  <a:pt x="19938" y="8516"/>
                </a:lnTo>
                <a:lnTo>
                  <a:pt x="21448" y="8363"/>
                </a:lnTo>
                <a:lnTo>
                  <a:pt x="22748" y="6736"/>
                </a:lnTo>
                <a:lnTo>
                  <a:pt x="23601" y="5904"/>
                </a:lnTo>
                <a:lnTo>
                  <a:pt x="24675" y="5868"/>
                </a:lnTo>
                <a:lnTo>
                  <a:pt x="25779" y="4742"/>
                </a:lnTo>
                <a:lnTo>
                  <a:pt x="27514" y="4591"/>
                </a:lnTo>
                <a:lnTo>
                  <a:pt x="28483" y="4047"/>
                </a:lnTo>
                <a:lnTo>
                  <a:pt x="30235" y="2644"/>
                </a:lnTo>
                <a:lnTo>
                  <a:pt x="31564" y="3120"/>
                </a:lnTo>
                <a:lnTo>
                  <a:pt x="32566" y="1872"/>
                </a:lnTo>
                <a:lnTo>
                  <a:pt x="34396" y="1717"/>
                </a:lnTo>
                <a:lnTo>
                  <a:pt x="35134" y="1011"/>
                </a:lnTo>
                <a:lnTo>
                  <a:pt x="37096" y="1435"/>
                </a:lnTo>
                <a:lnTo>
                  <a:pt x="38474" y="1369"/>
                </a:lnTo>
                <a:lnTo>
                  <a:pt x="39688" y="1530"/>
                </a:lnTo>
                <a:lnTo>
                  <a:pt x="40992" y="793"/>
                </a:lnTo>
                <a:lnTo>
                  <a:pt x="42753" y="813"/>
                </a:lnTo>
                <a:lnTo>
                  <a:pt x="44201" y="733"/>
                </a:lnTo>
                <a:lnTo>
                  <a:pt x="45505" y="0"/>
                </a:lnTo>
                <a:lnTo>
                  <a:pt x="46564" y="430"/>
                </a:lnTo>
                <a:lnTo>
                  <a:pt x="47862" y="474"/>
                </a:lnTo>
                <a:lnTo>
                  <a:pt x="49278" y="706"/>
                </a:lnTo>
                <a:lnTo>
                  <a:pt x="51068" y="1036"/>
                </a:lnTo>
                <a:lnTo>
                  <a:pt x="52249" y="1051"/>
                </a:lnTo>
                <a:lnTo>
                  <a:pt x="53540" y="2364"/>
                </a:lnTo>
                <a:lnTo>
                  <a:pt x="55183" y="2188"/>
                </a:lnTo>
                <a:lnTo>
                  <a:pt x="56173" y="2677"/>
                </a:lnTo>
                <a:lnTo>
                  <a:pt x="57505" y="2511"/>
                </a:lnTo>
                <a:lnTo>
                  <a:pt x="59451" y="3241"/>
                </a:lnTo>
                <a:lnTo>
                  <a:pt x="60448" y="3676"/>
                </a:lnTo>
                <a:lnTo>
                  <a:pt x="61975" y="4194"/>
                </a:lnTo>
                <a:lnTo>
                  <a:pt x="62822" y="3528"/>
                </a:lnTo>
                <a:lnTo>
                  <a:pt x="64187" y="4285"/>
                </a:lnTo>
                <a:lnTo>
                  <a:pt x="65404" y="5692"/>
                </a:lnTo>
                <a:lnTo>
                  <a:pt x="67191" y="5244"/>
                </a:lnTo>
                <a:lnTo>
                  <a:pt x="68310" y="5837"/>
                </a:lnTo>
                <a:lnTo>
                  <a:pt x="69780" y="6429"/>
                </a:lnTo>
                <a:lnTo>
                  <a:pt x="70561" y="6651"/>
                </a:lnTo>
                <a:lnTo>
                  <a:pt x="72041" y="7231"/>
                </a:lnTo>
                <a:lnTo>
                  <a:pt x="73304" y="8733"/>
                </a:lnTo>
                <a:lnTo>
                  <a:pt x="74397" y="8381"/>
                </a:lnTo>
                <a:lnTo>
                  <a:pt x="76058" y="9457"/>
                </a:lnTo>
                <a:lnTo>
                  <a:pt x="76575" y="9490"/>
                </a:lnTo>
                <a:lnTo>
                  <a:pt x="77761" y="11061"/>
                </a:lnTo>
                <a:lnTo>
                  <a:pt x="79419" y="11543"/>
                </a:lnTo>
                <a:lnTo>
                  <a:pt x="79994" y="12301"/>
                </a:lnTo>
                <a:lnTo>
                  <a:pt x="81783" y="13369"/>
                </a:lnTo>
                <a:lnTo>
                  <a:pt x="82824" y="14740"/>
                </a:lnTo>
                <a:lnTo>
                  <a:pt x="83135" y="15469"/>
                </a:lnTo>
                <a:lnTo>
                  <a:pt x="84631" y="16170"/>
                </a:lnTo>
                <a:lnTo>
                  <a:pt x="85283" y="17318"/>
                </a:lnTo>
                <a:lnTo>
                  <a:pt x="86096" y="18050"/>
                </a:lnTo>
                <a:lnTo>
                  <a:pt x="87248" y="19852"/>
                </a:lnTo>
                <a:lnTo>
                  <a:pt x="88429" y="19941"/>
                </a:lnTo>
                <a:lnTo>
                  <a:pt x="88984" y="20923"/>
                </a:lnTo>
                <a:lnTo>
                  <a:pt x="90099" y="23042"/>
                </a:lnTo>
                <a:lnTo>
                  <a:pt x="90419" y="23852"/>
                </a:lnTo>
                <a:lnTo>
                  <a:pt x="91405" y="24314"/>
                </a:lnTo>
                <a:lnTo>
                  <a:pt x="92250" y="26046"/>
                </a:lnTo>
                <a:lnTo>
                  <a:pt x="92969" y="27225"/>
                </a:lnTo>
                <a:lnTo>
                  <a:pt x="93071" y="28136"/>
                </a:lnTo>
                <a:lnTo>
                  <a:pt x="93747" y="30227"/>
                </a:lnTo>
                <a:lnTo>
                  <a:pt x="95028" y="31323"/>
                </a:lnTo>
                <a:lnTo>
                  <a:pt x="95216" y="31462"/>
                </a:lnTo>
                <a:lnTo>
                  <a:pt x="96233" y="34007"/>
                </a:lnTo>
                <a:lnTo>
                  <a:pt x="96203" y="34628"/>
                </a:lnTo>
                <a:lnTo>
                  <a:pt x="96722" y="36322"/>
                </a:lnTo>
                <a:lnTo>
                  <a:pt x="97743" y="36729"/>
                </a:lnTo>
                <a:lnTo>
                  <a:pt x="97987" y="38668"/>
                </a:lnTo>
                <a:lnTo>
                  <a:pt x="98251" y="40480"/>
                </a:lnTo>
                <a:lnTo>
                  <a:pt x="98746" y="40895"/>
                </a:lnTo>
                <a:lnTo>
                  <a:pt x="99162" y="43019"/>
                </a:lnTo>
                <a:lnTo>
                  <a:pt x="99185" y="43809"/>
                </a:lnTo>
                <a:lnTo>
                  <a:pt x="100000" y="45698"/>
                </a:lnTo>
                <a:lnTo>
                  <a:pt x="99746" y="46919"/>
                </a:lnTo>
                <a:lnTo>
                  <a:pt x="99610" y="47916"/>
                </a:lnTo>
                <a:lnTo>
                  <a:pt x="99812" y="49859"/>
                </a:lnTo>
                <a:lnTo>
                  <a:pt x="99707" y="50751"/>
                </a:lnTo>
                <a:lnTo>
                  <a:pt x="99501" y="52760"/>
                </a:lnTo>
                <a:lnTo>
                  <a:pt x="99469" y="54567"/>
                </a:lnTo>
                <a:lnTo>
                  <a:pt x="99730" y="54772"/>
                </a:lnTo>
                <a:lnTo>
                  <a:pt x="98994" y="57025"/>
                </a:lnTo>
                <a:lnTo>
                  <a:pt x="98650" y="57634"/>
                </a:lnTo>
                <a:lnTo>
                  <a:pt x="98810" y="59629"/>
                </a:lnTo>
                <a:lnTo>
                  <a:pt x="98036" y="61283"/>
                </a:lnTo>
                <a:lnTo>
                  <a:pt x="97813" y="61759"/>
                </a:lnTo>
                <a:lnTo>
                  <a:pt x="96767" y="63416"/>
                </a:lnTo>
                <a:lnTo>
                  <a:pt x="96460" y="64759"/>
                </a:lnTo>
                <a:lnTo>
                  <a:pt x="96105" y="66329"/>
                </a:lnTo>
                <a:lnTo>
                  <a:pt x="95683" y="66758"/>
                </a:lnTo>
                <a:lnTo>
                  <a:pt x="94609" y="68341"/>
                </a:lnTo>
                <a:lnTo>
                  <a:pt x="94291" y="69431"/>
                </a:lnTo>
                <a:lnTo>
                  <a:pt x="93106" y="70922"/>
                </a:lnTo>
                <a:lnTo>
                  <a:pt x="92578" y="71866"/>
                </a:lnTo>
                <a:lnTo>
                  <a:pt x="91728" y="73967"/>
                </a:lnTo>
                <a:lnTo>
                  <a:pt x="91134" y="75038"/>
                </a:lnTo>
                <a:lnTo>
                  <a:pt x="90457" y="75018"/>
                </a:lnTo>
                <a:lnTo>
                  <a:pt x="90016" y="77279"/>
                </a:lnTo>
                <a:lnTo>
                  <a:pt x="89195" y="78525"/>
                </a:lnTo>
                <a:lnTo>
                  <a:pt x="88286" y="78533"/>
                </a:lnTo>
                <a:lnTo>
                  <a:pt x="87171" y="79684"/>
                </a:lnTo>
                <a:lnTo>
                  <a:pt x="86239" y="80524"/>
                </a:lnTo>
                <a:lnTo>
                  <a:pt x="85326" y="82898"/>
                </a:lnTo>
                <a:lnTo>
                  <a:pt x="84316" y="83627"/>
                </a:lnTo>
                <a:lnTo>
                  <a:pt x="83504" y="84099"/>
                </a:lnTo>
                <a:lnTo>
                  <a:pt x="82895" y="85885"/>
                </a:lnTo>
                <a:lnTo>
                  <a:pt x="81578" y="86418"/>
                </a:lnTo>
                <a:lnTo>
                  <a:pt x="80232" y="86710"/>
                </a:lnTo>
                <a:lnTo>
                  <a:pt x="79764" y="87979"/>
                </a:lnTo>
                <a:lnTo>
                  <a:pt x="78338" y="89047"/>
                </a:lnTo>
                <a:lnTo>
                  <a:pt x="76841" y="89598"/>
                </a:lnTo>
                <a:lnTo>
                  <a:pt x="76015" y="90733"/>
                </a:lnTo>
                <a:lnTo>
                  <a:pt x="74572" y="91597"/>
                </a:lnTo>
                <a:lnTo>
                  <a:pt x="73308" y="91154"/>
                </a:lnTo>
                <a:lnTo>
                  <a:pt x="72468" y="92491"/>
                </a:lnTo>
                <a:lnTo>
                  <a:pt x="70957" y="92291"/>
                </a:lnTo>
                <a:lnTo>
                  <a:pt x="70190" y="93036"/>
                </a:lnTo>
                <a:lnTo>
                  <a:pt x="68699" y="94104"/>
                </a:lnTo>
                <a:lnTo>
                  <a:pt x="67287" y="94554"/>
                </a:lnTo>
                <a:lnTo>
                  <a:pt x="66075" y="95534"/>
                </a:lnTo>
                <a:lnTo>
                  <a:pt x="64538" y="95670"/>
                </a:lnTo>
                <a:lnTo>
                  <a:pt x="63258" y="95637"/>
                </a:lnTo>
                <a:lnTo>
                  <a:pt x="62270" y="95906"/>
                </a:lnTo>
                <a:lnTo>
                  <a:pt x="60684" y="96944"/>
                </a:lnTo>
                <a:lnTo>
                  <a:pt x="59174" y="96891"/>
                </a:lnTo>
                <a:lnTo>
                  <a:pt x="58532" y="98015"/>
                </a:lnTo>
                <a:lnTo>
                  <a:pt x="56496" y="97222"/>
                </a:lnTo>
                <a:lnTo>
                  <a:pt x="55287" y="98570"/>
                </a:lnTo>
                <a:lnTo>
                  <a:pt x="54386" y="98784"/>
                </a:lnTo>
                <a:lnTo>
                  <a:pt x="52631" y="98014"/>
                </a:lnTo>
                <a:lnTo>
                  <a:pt x="51596" y="99040"/>
                </a:lnTo>
                <a:lnTo>
                  <a:pt x="50037" y="99658"/>
                </a:lnTo>
                <a:lnTo>
                  <a:pt x="48665" y="98427"/>
                </a:lnTo>
                <a:lnTo>
                  <a:pt x="47375" y="98984"/>
                </a:lnTo>
                <a:lnTo>
                  <a:pt x="45841" y="100000"/>
                </a:lnTo>
                <a:lnTo>
                  <a:pt x="44019" y="98867"/>
                </a:lnTo>
                <a:lnTo>
                  <a:pt x="42568" y="99498"/>
                </a:lnTo>
                <a:lnTo>
                  <a:pt x="41260" y="99521"/>
                </a:lnTo>
                <a:lnTo>
                  <a:pt x="40162" y="98837"/>
                </a:lnTo>
                <a:lnTo>
                  <a:pt x="38673" y="98759"/>
                </a:lnTo>
                <a:lnTo>
                  <a:pt x="37144" y="99457"/>
                </a:lnTo>
                <a:lnTo>
                  <a:pt x="36002" y="98005"/>
                </a:lnTo>
                <a:lnTo>
                  <a:pt x="34289" y="97927"/>
                </a:lnTo>
                <a:lnTo>
                  <a:pt x="32595" y="98235"/>
                </a:lnTo>
                <a:lnTo>
                  <a:pt x="31707" y="97044"/>
                </a:lnTo>
                <a:lnTo>
                  <a:pt x="30443" y="96945"/>
                </a:lnTo>
                <a:lnTo>
                  <a:pt x="28890" y="95599"/>
                </a:lnTo>
                <a:lnTo>
                  <a:pt x="27332" y="96237"/>
                </a:lnTo>
                <a:lnTo>
                  <a:pt x="26682" y="95089"/>
                </a:lnTo>
                <a:lnTo>
                  <a:pt x="25387" y="94437"/>
                </a:lnTo>
                <a:lnTo>
                  <a:pt x="23655" y="93040"/>
                </a:lnTo>
                <a:lnTo>
                  <a:pt x="22582" y="93370"/>
                </a:lnTo>
                <a:lnTo>
                  <a:pt x="21779" y="92505"/>
                </a:lnTo>
                <a:lnTo>
                  <a:pt x="20712" y="90732"/>
                </a:lnTo>
                <a:lnTo>
                  <a:pt x="19106" y="89713"/>
                </a:lnTo>
                <a:lnTo>
                  <a:pt x="18405" y="89948"/>
                </a:lnTo>
                <a:lnTo>
                  <a:pt x="17050" y="88659"/>
                </a:lnTo>
                <a:lnTo>
                  <a:pt x="15808" y="88172"/>
                </a:lnTo>
                <a:lnTo>
                  <a:pt x="15306" y="87287"/>
                </a:lnTo>
                <a:lnTo>
                  <a:pt x="14255" y="86179"/>
                </a:lnTo>
                <a:lnTo>
                  <a:pt x="12678" y="84978"/>
                </a:lnTo>
                <a:lnTo>
                  <a:pt x="11942" y="84245"/>
                </a:lnTo>
                <a:lnTo>
                  <a:pt x="11352" y="83114"/>
                </a:lnTo>
                <a:lnTo>
                  <a:pt x="10443" y="81199"/>
                </a:lnTo>
                <a:lnTo>
                  <a:pt x="9540" y="79890"/>
                </a:lnTo>
                <a:lnTo>
                  <a:pt x="8748" y="79864"/>
                </a:lnTo>
                <a:lnTo>
                  <a:pt x="7442" y="78675"/>
                </a:lnTo>
                <a:lnTo>
                  <a:pt x="6835" y="76786"/>
                </a:lnTo>
                <a:lnTo>
                  <a:pt x="6342" y="75496"/>
                </a:lnTo>
                <a:lnTo>
                  <a:pt x="5062" y="74243"/>
                </a:lnTo>
                <a:lnTo>
                  <a:pt x="4632" y="73982"/>
                </a:lnTo>
                <a:lnTo>
                  <a:pt x="4499" y="71892"/>
                </a:lnTo>
                <a:lnTo>
                  <a:pt x="3693" y="70796"/>
                </a:lnTo>
                <a:lnTo>
                  <a:pt x="3433" y="69704"/>
                </a:lnTo>
                <a:lnTo>
                  <a:pt x="2937" y="67795"/>
                </a:lnTo>
                <a:lnTo>
                  <a:pt x="2544" y="66568"/>
                </a:lnTo>
                <a:lnTo>
                  <a:pt x="2170" y="65363"/>
                </a:lnTo>
                <a:lnTo>
                  <a:pt x="1210" y="64268"/>
                </a:lnTo>
                <a:lnTo>
                  <a:pt x="1396" y="62749"/>
                </a:lnTo>
                <a:lnTo>
                  <a:pt x="1068" y="61683"/>
                </a:lnTo>
                <a:lnTo>
                  <a:pt x="705" y="60425"/>
                </a:lnTo>
                <a:lnTo>
                  <a:pt x="444" y="59262"/>
                </a:lnTo>
                <a:lnTo>
                  <a:pt x="123" y="58221"/>
                </a:lnTo>
                <a:lnTo>
                  <a:pt x="421" y="56574"/>
                </a:lnTo>
                <a:lnTo>
                  <a:pt x="495" y="55154"/>
                </a:lnTo>
                <a:lnTo>
                  <a:pt x="155" y="52944"/>
                </a:lnTo>
                <a:lnTo>
                  <a:pt x="342" y="51972"/>
                </a:lnTo>
                <a:lnTo>
                  <a:pt x="60" y="51372"/>
                </a:lnTo>
                <a:lnTo>
                  <a:pt x="360" y="49241"/>
                </a:lnTo>
                <a:lnTo>
                  <a:pt x="64" y="48052"/>
                </a:lnTo>
                <a:lnTo>
                  <a:pt x="162" y="46545"/>
                </a:lnTo>
                <a:lnTo>
                  <a:pt x="0" y="45378"/>
                </a:lnTo>
                <a:lnTo>
                  <a:pt x="671" y="44397"/>
                </a:lnTo>
                <a:lnTo>
                  <a:pt x="726" y="42956"/>
                </a:lnTo>
                <a:lnTo>
                  <a:pt x="382" y="41504"/>
                </a:lnTo>
                <a:lnTo>
                  <a:pt x="290" y="39772"/>
                </a:lnTo>
                <a:lnTo>
                  <a:pt x="775" y="38834"/>
                </a:lnTo>
                <a:lnTo>
                  <a:pt x="1140" y="37310"/>
                </a:lnTo>
                <a:lnTo>
                  <a:pt x="1215" y="35591"/>
                </a:lnTo>
                <a:lnTo>
                  <a:pt x="1513" y="35224"/>
                </a:lnTo>
                <a:lnTo>
                  <a:pt x="2073" y="32824"/>
                </a:lnTo>
                <a:lnTo>
                  <a:pt x="1907" y="31980"/>
                </a:lnTo>
                <a:lnTo>
                  <a:pt x="2732" y="30392"/>
                </a:lnTo>
                <a:lnTo>
                  <a:pt x="3336" y="29674"/>
                </a:lnTo>
                <a:lnTo>
                  <a:pt x="3744" y="27618"/>
                </a:lnTo>
                <a:lnTo>
                  <a:pt x="3959" y="26051"/>
                </a:lnTo>
                <a:lnTo>
                  <a:pt x="4613" y="25441"/>
                </a:lnTo>
                <a:lnTo>
                  <a:pt x="5737" y="23630"/>
                </a:lnTo>
                <a:lnTo>
                  <a:pt x="6131" y="23223"/>
                </a:lnTo>
                <a:lnTo>
                  <a:pt x="6732" y="22140"/>
                </a:lnTo>
                <a:lnTo>
                  <a:pt x="7767" y="20338"/>
                </a:lnTo>
                <a:lnTo>
                  <a:pt x="8739" y="18874"/>
                </a:lnTo>
                <a:lnTo>
                  <a:pt x="9700" y="18880"/>
                </a:lnTo>
                <a:lnTo>
                  <a:pt x="10143" y="17320"/>
                </a:lnTo>
                <a:lnTo>
                  <a:pt x="11151" y="17050"/>
                </a:lnTo>
                <a:lnTo>
                  <a:pt x="12393" y="14738"/>
                </a:lnTo>
                <a:lnTo>
                  <a:pt x="13205" y="14904"/>
                </a:lnTo>
                <a:lnTo>
                  <a:pt x="14397" y="13881"/>
                </a:lnTo>
                <a:lnTo>
                  <a:pt x="15615" y="13219"/>
                </a:lnTo>
                <a:lnTo>
                  <a:pt x="16643" y="12258"/>
                </a:lnTo>
                <a:lnTo>
                  <a:pt x="17966" y="10891"/>
                </a:lnTo>
                <a:lnTo>
                  <a:pt x="18959" y="9877"/>
                </a:lnTo>
                <a:lnTo>
                  <a:pt x="20183" y="9104"/>
                </a:lnTo>
                <a:lnTo>
                  <a:pt x="21394" y="8576"/>
                </a:lnTo>
                <a:lnTo>
                  <a:pt x="22259" y="7097"/>
                </a:lnTo>
                <a:lnTo>
                  <a:pt x="23291" y="6887"/>
                </a:lnTo>
                <a:lnTo>
                  <a:pt x="24901" y="5995"/>
                </a:lnTo>
                <a:lnTo>
                  <a:pt x="26041" y="4950"/>
                </a:lnTo>
                <a:lnTo>
                  <a:pt x="26896" y="4312"/>
                </a:lnTo>
                <a:lnTo>
                  <a:pt x="28329" y="3747"/>
                </a:lnTo>
                <a:lnTo>
                  <a:pt x="29838" y="2915"/>
                </a:lnTo>
                <a:lnTo>
                  <a:pt x="30935" y="3188"/>
                </a:lnTo>
                <a:lnTo>
                  <a:pt x="32639" y="1807"/>
                </a:lnTo>
                <a:lnTo>
                  <a:pt x="33782" y="2071"/>
                </a:lnTo>
                <a:lnTo>
                  <a:pt x="35170" y="1219"/>
                </a:lnTo>
                <a:lnTo>
                  <a:pt x="36569" y="1909"/>
                </a:lnTo>
                <a:lnTo>
                  <a:pt x="38098" y="1353"/>
                </a:lnTo>
                <a:lnTo>
                  <a:pt x="39718" y="1256"/>
                </a:lnTo>
                <a:lnTo>
                  <a:pt x="40782" y="24"/>
                </a:lnTo>
                <a:lnTo>
                  <a:pt x="42185" y="1014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deckkit-motif-quiet+overlap+decor:a chalk ring drawn round the word or number it circles, as a teacher circles on the board"/>
          <p:cNvSpPr/>
          <p:nvPr/>
        </p:nvSpPr>
        <p:spPr>
          <a:xfrm>
            <a:off x="8397939" y="1865845"/>
            <a:ext cx="2946423" cy="152128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288" y="10186"/>
                </a:moveTo>
                <a:lnTo>
                  <a:pt x="20104" y="9055"/>
                </a:lnTo>
                <a:lnTo>
                  <a:pt x="21357" y="8038"/>
                </a:lnTo>
                <a:lnTo>
                  <a:pt x="22294" y="6703"/>
                </a:lnTo>
                <a:lnTo>
                  <a:pt x="23654" y="5675"/>
                </a:lnTo>
                <a:lnTo>
                  <a:pt x="24800" y="5891"/>
                </a:lnTo>
                <a:lnTo>
                  <a:pt x="26093" y="4462"/>
                </a:lnTo>
                <a:lnTo>
                  <a:pt x="27403" y="3757"/>
                </a:lnTo>
                <a:lnTo>
                  <a:pt x="28803" y="3001"/>
                </a:lnTo>
                <a:lnTo>
                  <a:pt x="29939" y="3209"/>
                </a:lnTo>
                <a:lnTo>
                  <a:pt x="30992" y="2802"/>
                </a:lnTo>
                <a:lnTo>
                  <a:pt x="32418" y="2071"/>
                </a:lnTo>
                <a:lnTo>
                  <a:pt x="33717" y="1535"/>
                </a:lnTo>
                <a:lnTo>
                  <a:pt x="35215" y="1097"/>
                </a:lnTo>
                <a:lnTo>
                  <a:pt x="37016" y="867"/>
                </a:lnTo>
                <a:lnTo>
                  <a:pt x="38411" y="1272"/>
                </a:lnTo>
                <a:lnTo>
                  <a:pt x="39450" y="0"/>
                </a:lnTo>
                <a:lnTo>
                  <a:pt x="40692" y="528"/>
                </a:lnTo>
                <a:lnTo>
                  <a:pt x="42840" y="179"/>
                </a:lnTo>
                <a:lnTo>
                  <a:pt x="43997" y="780"/>
                </a:lnTo>
                <a:lnTo>
                  <a:pt x="45413" y="772"/>
                </a:lnTo>
                <a:lnTo>
                  <a:pt x="47045" y="52"/>
                </a:lnTo>
                <a:lnTo>
                  <a:pt x="47756" y="110"/>
                </a:lnTo>
                <a:lnTo>
                  <a:pt x="49228" y="1024"/>
                </a:lnTo>
                <a:lnTo>
                  <a:pt x="50939" y="578"/>
                </a:lnTo>
                <a:lnTo>
                  <a:pt x="52413" y="1610"/>
                </a:lnTo>
                <a:lnTo>
                  <a:pt x="53380" y="1648"/>
                </a:lnTo>
                <a:lnTo>
                  <a:pt x="55163" y="1233"/>
                </a:lnTo>
                <a:lnTo>
                  <a:pt x="56558" y="2777"/>
                </a:lnTo>
                <a:lnTo>
                  <a:pt x="57360" y="1761"/>
                </a:lnTo>
                <a:lnTo>
                  <a:pt x="58834" y="3057"/>
                </a:lnTo>
                <a:lnTo>
                  <a:pt x="60630" y="3025"/>
                </a:lnTo>
                <a:lnTo>
                  <a:pt x="61756" y="2950"/>
                </a:lnTo>
                <a:lnTo>
                  <a:pt x="63039" y="4150"/>
                </a:lnTo>
                <a:lnTo>
                  <a:pt x="63896" y="4779"/>
                </a:lnTo>
                <a:lnTo>
                  <a:pt x="65743" y="4969"/>
                </a:lnTo>
                <a:lnTo>
                  <a:pt x="66483" y="5979"/>
                </a:lnTo>
                <a:lnTo>
                  <a:pt x="68254" y="5540"/>
                </a:lnTo>
                <a:lnTo>
                  <a:pt x="69261" y="6076"/>
                </a:lnTo>
                <a:lnTo>
                  <a:pt x="70581" y="6563"/>
                </a:lnTo>
                <a:lnTo>
                  <a:pt x="72089" y="7816"/>
                </a:lnTo>
                <a:lnTo>
                  <a:pt x="72775" y="8607"/>
                </a:lnTo>
                <a:lnTo>
                  <a:pt x="74396" y="9041"/>
                </a:lnTo>
                <a:lnTo>
                  <a:pt x="75658" y="9136"/>
                </a:lnTo>
                <a:lnTo>
                  <a:pt x="76868" y="10601"/>
                </a:lnTo>
                <a:lnTo>
                  <a:pt x="77689" y="11114"/>
                </a:lnTo>
                <a:lnTo>
                  <a:pt x="79032" y="11425"/>
                </a:lnTo>
                <a:lnTo>
                  <a:pt x="80071" y="12601"/>
                </a:lnTo>
                <a:lnTo>
                  <a:pt x="81033" y="13634"/>
                </a:lnTo>
                <a:lnTo>
                  <a:pt x="82507" y="13428"/>
                </a:lnTo>
                <a:lnTo>
                  <a:pt x="83568" y="14589"/>
                </a:lnTo>
                <a:lnTo>
                  <a:pt x="84249" y="16087"/>
                </a:lnTo>
                <a:lnTo>
                  <a:pt x="85143" y="16250"/>
                </a:lnTo>
                <a:lnTo>
                  <a:pt x="86419" y="17503"/>
                </a:lnTo>
                <a:lnTo>
                  <a:pt x="86836" y="19451"/>
                </a:lnTo>
                <a:lnTo>
                  <a:pt x="87794" y="20655"/>
                </a:lnTo>
                <a:lnTo>
                  <a:pt x="88894" y="20892"/>
                </a:lnTo>
                <a:lnTo>
                  <a:pt x="89183" y="22990"/>
                </a:lnTo>
                <a:lnTo>
                  <a:pt x="90015" y="23808"/>
                </a:lnTo>
                <a:lnTo>
                  <a:pt x="91066" y="25028"/>
                </a:lnTo>
                <a:lnTo>
                  <a:pt x="91943" y="26047"/>
                </a:lnTo>
                <a:lnTo>
                  <a:pt x="92498" y="27456"/>
                </a:lnTo>
                <a:lnTo>
                  <a:pt x="92883" y="27843"/>
                </a:lnTo>
                <a:lnTo>
                  <a:pt x="93988" y="29191"/>
                </a:lnTo>
                <a:lnTo>
                  <a:pt x="94542" y="30673"/>
                </a:lnTo>
                <a:lnTo>
                  <a:pt x="95116" y="31860"/>
                </a:lnTo>
                <a:lnTo>
                  <a:pt x="95864" y="32995"/>
                </a:lnTo>
                <a:lnTo>
                  <a:pt x="96392" y="34197"/>
                </a:lnTo>
                <a:lnTo>
                  <a:pt x="96586" y="35284"/>
                </a:lnTo>
                <a:lnTo>
                  <a:pt x="97039" y="36604"/>
                </a:lnTo>
                <a:lnTo>
                  <a:pt x="97754" y="38868"/>
                </a:lnTo>
                <a:lnTo>
                  <a:pt x="97913" y="39435"/>
                </a:lnTo>
                <a:lnTo>
                  <a:pt x="98511" y="41538"/>
                </a:lnTo>
                <a:lnTo>
                  <a:pt x="99204" y="42633"/>
                </a:lnTo>
                <a:lnTo>
                  <a:pt x="98963" y="43418"/>
                </a:lnTo>
                <a:lnTo>
                  <a:pt x="99117" y="45009"/>
                </a:lnTo>
                <a:lnTo>
                  <a:pt x="99267" y="46118"/>
                </a:lnTo>
                <a:lnTo>
                  <a:pt x="99633" y="47916"/>
                </a:lnTo>
                <a:lnTo>
                  <a:pt x="100000" y="49745"/>
                </a:lnTo>
                <a:lnTo>
                  <a:pt x="99770" y="50555"/>
                </a:lnTo>
                <a:lnTo>
                  <a:pt x="99810" y="52505"/>
                </a:lnTo>
                <a:lnTo>
                  <a:pt x="99664" y="54043"/>
                </a:lnTo>
                <a:lnTo>
                  <a:pt x="99154" y="55260"/>
                </a:lnTo>
                <a:lnTo>
                  <a:pt x="98672" y="56097"/>
                </a:lnTo>
                <a:lnTo>
                  <a:pt x="98911" y="58097"/>
                </a:lnTo>
                <a:lnTo>
                  <a:pt x="98444" y="59356"/>
                </a:lnTo>
                <a:lnTo>
                  <a:pt x="97460" y="61038"/>
                </a:lnTo>
                <a:lnTo>
                  <a:pt x="96974" y="61680"/>
                </a:lnTo>
                <a:lnTo>
                  <a:pt x="96841" y="63219"/>
                </a:lnTo>
                <a:lnTo>
                  <a:pt x="96613" y="64248"/>
                </a:lnTo>
                <a:lnTo>
                  <a:pt x="95861" y="66230"/>
                </a:lnTo>
                <a:lnTo>
                  <a:pt x="95271" y="66940"/>
                </a:lnTo>
                <a:lnTo>
                  <a:pt x="94435" y="68506"/>
                </a:lnTo>
                <a:lnTo>
                  <a:pt x="93717" y="70322"/>
                </a:lnTo>
                <a:lnTo>
                  <a:pt x="93445" y="70730"/>
                </a:lnTo>
                <a:lnTo>
                  <a:pt x="92471" y="72362"/>
                </a:lnTo>
                <a:lnTo>
                  <a:pt x="91842" y="74028"/>
                </a:lnTo>
                <a:lnTo>
                  <a:pt x="90710" y="74130"/>
                </a:lnTo>
                <a:lnTo>
                  <a:pt x="90293" y="75202"/>
                </a:lnTo>
                <a:lnTo>
                  <a:pt x="89157" y="76219"/>
                </a:lnTo>
                <a:lnTo>
                  <a:pt x="88235" y="77881"/>
                </a:lnTo>
                <a:lnTo>
                  <a:pt x="87860" y="78756"/>
                </a:lnTo>
                <a:lnTo>
                  <a:pt x="86750" y="80442"/>
                </a:lnTo>
                <a:lnTo>
                  <a:pt x="86236" y="81145"/>
                </a:lnTo>
                <a:lnTo>
                  <a:pt x="85332" y="82868"/>
                </a:lnTo>
                <a:lnTo>
                  <a:pt x="84486" y="83459"/>
                </a:lnTo>
                <a:lnTo>
                  <a:pt x="83442" y="84900"/>
                </a:lnTo>
                <a:lnTo>
                  <a:pt x="82285" y="85305"/>
                </a:lnTo>
                <a:lnTo>
                  <a:pt x="81439" y="86765"/>
                </a:lnTo>
                <a:lnTo>
                  <a:pt x="80531" y="86459"/>
                </a:lnTo>
                <a:lnTo>
                  <a:pt x="78966" y="87665"/>
                </a:lnTo>
                <a:lnTo>
                  <a:pt x="78299" y="88871"/>
                </a:lnTo>
                <a:lnTo>
                  <a:pt x="76827" y="89019"/>
                </a:lnTo>
                <a:lnTo>
                  <a:pt x="75970" y="90600"/>
                </a:lnTo>
                <a:lnTo>
                  <a:pt x="74980" y="91025"/>
                </a:lnTo>
                <a:lnTo>
                  <a:pt x="73445" y="91092"/>
                </a:lnTo>
                <a:lnTo>
                  <a:pt x="71887" y="92235"/>
                </a:lnTo>
                <a:lnTo>
                  <a:pt x="70860" y="92573"/>
                </a:lnTo>
                <a:lnTo>
                  <a:pt x="69436" y="94165"/>
                </a:lnTo>
                <a:lnTo>
                  <a:pt x="68727" y="94141"/>
                </a:lnTo>
                <a:lnTo>
                  <a:pt x="67537" y="95257"/>
                </a:lnTo>
                <a:lnTo>
                  <a:pt x="66045" y="94680"/>
                </a:lnTo>
                <a:lnTo>
                  <a:pt x="64282" y="95834"/>
                </a:lnTo>
                <a:lnTo>
                  <a:pt x="63303" y="96113"/>
                </a:lnTo>
                <a:lnTo>
                  <a:pt x="62327" y="95843"/>
                </a:lnTo>
                <a:lnTo>
                  <a:pt x="60767" y="96886"/>
                </a:lnTo>
                <a:lnTo>
                  <a:pt x="59375" y="96473"/>
                </a:lnTo>
                <a:lnTo>
                  <a:pt x="57939" y="97174"/>
                </a:lnTo>
                <a:lnTo>
                  <a:pt x="56841" y="98265"/>
                </a:lnTo>
                <a:lnTo>
                  <a:pt x="55241" y="98342"/>
                </a:lnTo>
                <a:lnTo>
                  <a:pt x="53854" y="98997"/>
                </a:lnTo>
                <a:lnTo>
                  <a:pt x="52879" y="98696"/>
                </a:lnTo>
                <a:lnTo>
                  <a:pt x="51235" y="98598"/>
                </a:lnTo>
                <a:lnTo>
                  <a:pt x="49750" y="99755"/>
                </a:lnTo>
                <a:lnTo>
                  <a:pt x="48414" y="99275"/>
                </a:lnTo>
                <a:lnTo>
                  <a:pt x="47443" y="99620"/>
                </a:lnTo>
                <a:lnTo>
                  <a:pt x="45697" y="99365"/>
                </a:lnTo>
                <a:lnTo>
                  <a:pt x="44013" y="99341"/>
                </a:lnTo>
                <a:lnTo>
                  <a:pt x="43012" y="99723"/>
                </a:lnTo>
                <a:lnTo>
                  <a:pt x="41589" y="99063"/>
                </a:lnTo>
                <a:lnTo>
                  <a:pt x="40008" y="100000"/>
                </a:lnTo>
                <a:lnTo>
                  <a:pt x="38504" y="99504"/>
                </a:lnTo>
                <a:lnTo>
                  <a:pt x="36855" y="99676"/>
                </a:lnTo>
                <a:lnTo>
                  <a:pt x="35814" y="98333"/>
                </a:lnTo>
                <a:lnTo>
                  <a:pt x="34088" y="98437"/>
                </a:lnTo>
                <a:lnTo>
                  <a:pt x="33007" y="97373"/>
                </a:lnTo>
                <a:lnTo>
                  <a:pt x="31978" y="98094"/>
                </a:lnTo>
                <a:lnTo>
                  <a:pt x="30248" y="96430"/>
                </a:lnTo>
                <a:lnTo>
                  <a:pt x="29211" y="96410"/>
                </a:lnTo>
                <a:lnTo>
                  <a:pt x="27836" y="95806"/>
                </a:lnTo>
                <a:lnTo>
                  <a:pt x="26242" y="95611"/>
                </a:lnTo>
                <a:lnTo>
                  <a:pt x="25530" y="94051"/>
                </a:lnTo>
                <a:lnTo>
                  <a:pt x="23997" y="93506"/>
                </a:lnTo>
                <a:lnTo>
                  <a:pt x="23085" y="92905"/>
                </a:lnTo>
                <a:lnTo>
                  <a:pt x="21891" y="92605"/>
                </a:lnTo>
                <a:lnTo>
                  <a:pt x="20303" y="91657"/>
                </a:lnTo>
                <a:lnTo>
                  <a:pt x="19291" y="90997"/>
                </a:lnTo>
                <a:lnTo>
                  <a:pt x="18267" y="89941"/>
                </a:lnTo>
                <a:lnTo>
                  <a:pt x="17029" y="88275"/>
                </a:lnTo>
                <a:lnTo>
                  <a:pt x="16205" y="88350"/>
                </a:lnTo>
                <a:lnTo>
                  <a:pt x="15105" y="86168"/>
                </a:lnTo>
                <a:lnTo>
                  <a:pt x="14134" y="85477"/>
                </a:lnTo>
                <a:lnTo>
                  <a:pt x="13159" y="84767"/>
                </a:lnTo>
                <a:lnTo>
                  <a:pt x="12126" y="83430"/>
                </a:lnTo>
                <a:lnTo>
                  <a:pt x="10990" y="82934"/>
                </a:lnTo>
                <a:lnTo>
                  <a:pt x="10364" y="81203"/>
                </a:lnTo>
                <a:lnTo>
                  <a:pt x="9634" y="79845"/>
                </a:lnTo>
                <a:lnTo>
                  <a:pt x="8760" y="79691"/>
                </a:lnTo>
                <a:lnTo>
                  <a:pt x="7992" y="78097"/>
                </a:lnTo>
                <a:lnTo>
                  <a:pt x="7101" y="77566"/>
                </a:lnTo>
                <a:lnTo>
                  <a:pt x="6596" y="75914"/>
                </a:lnTo>
                <a:lnTo>
                  <a:pt x="5194" y="74716"/>
                </a:lnTo>
                <a:lnTo>
                  <a:pt x="4951" y="74015"/>
                </a:lnTo>
                <a:lnTo>
                  <a:pt x="4554" y="72143"/>
                </a:lnTo>
                <a:lnTo>
                  <a:pt x="3734" y="70893"/>
                </a:lnTo>
                <a:lnTo>
                  <a:pt x="3369" y="69532"/>
                </a:lnTo>
                <a:lnTo>
                  <a:pt x="2856" y="67855"/>
                </a:lnTo>
                <a:lnTo>
                  <a:pt x="2304" y="67707"/>
                </a:lnTo>
                <a:lnTo>
                  <a:pt x="1840" y="65973"/>
                </a:lnTo>
                <a:lnTo>
                  <a:pt x="1752" y="64859"/>
                </a:lnTo>
                <a:lnTo>
                  <a:pt x="1626" y="63520"/>
                </a:lnTo>
                <a:lnTo>
                  <a:pt x="1039" y="61382"/>
                </a:lnTo>
                <a:lnTo>
                  <a:pt x="1094" y="60664"/>
                </a:lnTo>
                <a:lnTo>
                  <a:pt x="1046" y="58262"/>
                </a:lnTo>
                <a:lnTo>
                  <a:pt x="316" y="57764"/>
                </a:lnTo>
                <a:lnTo>
                  <a:pt x="848" y="56936"/>
                </a:lnTo>
                <a:lnTo>
                  <a:pt x="640" y="54769"/>
                </a:lnTo>
                <a:lnTo>
                  <a:pt x="100" y="53705"/>
                </a:lnTo>
                <a:lnTo>
                  <a:pt x="640" y="52080"/>
                </a:lnTo>
                <a:lnTo>
                  <a:pt x="487" y="51394"/>
                </a:lnTo>
                <a:lnTo>
                  <a:pt x="0" y="49890"/>
                </a:lnTo>
                <a:lnTo>
                  <a:pt x="196" y="47933"/>
                </a:lnTo>
                <a:lnTo>
                  <a:pt x="113" y="46809"/>
                </a:lnTo>
                <a:lnTo>
                  <a:pt x="470" y="45834"/>
                </a:lnTo>
                <a:lnTo>
                  <a:pt x="238" y="43450"/>
                </a:lnTo>
                <a:lnTo>
                  <a:pt x="843" y="42873"/>
                </a:lnTo>
                <a:lnTo>
                  <a:pt x="480" y="41936"/>
                </a:lnTo>
                <a:lnTo>
                  <a:pt x="539" y="39922"/>
                </a:lnTo>
                <a:lnTo>
                  <a:pt x="784" y="38261"/>
                </a:lnTo>
                <a:lnTo>
                  <a:pt x="798" y="37689"/>
                </a:lnTo>
                <a:lnTo>
                  <a:pt x="1695" y="36143"/>
                </a:lnTo>
                <a:lnTo>
                  <a:pt x="1416" y="34443"/>
                </a:lnTo>
                <a:lnTo>
                  <a:pt x="1873" y="33299"/>
                </a:lnTo>
                <a:lnTo>
                  <a:pt x="2455" y="31718"/>
                </a:lnTo>
                <a:lnTo>
                  <a:pt x="2579" y="30991"/>
                </a:lnTo>
                <a:lnTo>
                  <a:pt x="3004" y="29006"/>
                </a:lnTo>
                <a:lnTo>
                  <a:pt x="3731" y="27490"/>
                </a:lnTo>
                <a:lnTo>
                  <a:pt x="4363" y="26692"/>
                </a:lnTo>
                <a:lnTo>
                  <a:pt x="5294" y="25027"/>
                </a:lnTo>
                <a:lnTo>
                  <a:pt x="5951" y="24313"/>
                </a:lnTo>
                <a:lnTo>
                  <a:pt x="6144" y="22968"/>
                </a:lnTo>
                <a:lnTo>
                  <a:pt x="7213" y="22042"/>
                </a:lnTo>
                <a:lnTo>
                  <a:pt x="7546" y="20687"/>
                </a:lnTo>
                <a:lnTo>
                  <a:pt x="8727" y="19991"/>
                </a:lnTo>
                <a:lnTo>
                  <a:pt x="9456" y="18742"/>
                </a:lnTo>
                <a:lnTo>
                  <a:pt x="10616" y="17030"/>
                </a:lnTo>
                <a:lnTo>
                  <a:pt x="11590" y="16378"/>
                </a:lnTo>
                <a:lnTo>
                  <a:pt x="12603" y="15511"/>
                </a:lnTo>
                <a:lnTo>
                  <a:pt x="13597" y="14695"/>
                </a:lnTo>
                <a:lnTo>
                  <a:pt x="14607" y="13830"/>
                </a:lnTo>
                <a:lnTo>
                  <a:pt x="15676" y="12039"/>
                </a:lnTo>
                <a:lnTo>
                  <a:pt x="16600" y="11520"/>
                </a:lnTo>
                <a:lnTo>
                  <a:pt x="17914" y="9928"/>
                </a:lnTo>
                <a:lnTo>
                  <a:pt x="18705" y="10014"/>
                </a:lnTo>
                <a:lnTo>
                  <a:pt x="19752" y="8289"/>
                </a:lnTo>
                <a:lnTo>
                  <a:pt x="21179" y="8687"/>
                </a:lnTo>
                <a:lnTo>
                  <a:pt x="22349" y="7818"/>
                </a:lnTo>
                <a:lnTo>
                  <a:pt x="23769" y="6113"/>
                </a:lnTo>
                <a:lnTo>
                  <a:pt x="24982" y="5711"/>
                </a:lnTo>
                <a:lnTo>
                  <a:pt x="26207" y="5400"/>
                </a:lnTo>
                <a:lnTo>
                  <a:pt x="27119" y="3833"/>
                </a:lnTo>
                <a:lnTo>
                  <a:pt x="28865" y="3253"/>
                </a:lnTo>
                <a:lnTo>
                  <a:pt x="30171" y="3717"/>
                </a:lnTo>
                <a:lnTo>
                  <a:pt x="31313" y="3363"/>
                </a:lnTo>
                <a:lnTo>
                  <a:pt x="32837" y="2632"/>
                </a:lnTo>
                <a:lnTo>
                  <a:pt x="33749" y="2187"/>
                </a:lnTo>
                <a:lnTo>
                  <a:pt x="34863" y="1450"/>
                </a:lnTo>
                <a:lnTo>
                  <a:pt x="36581" y="1332"/>
                </a:lnTo>
                <a:lnTo>
                  <a:pt x="38144" y="948"/>
                </a:lnTo>
                <a:lnTo>
                  <a:pt x="39665" y="1263"/>
                </a:lnTo>
                <a:lnTo>
                  <a:pt x="40548" y="103"/>
                </a:lnTo>
                <a:lnTo>
                  <a:pt x="41904" y="957"/>
                </a:lnTo>
              </a:path>
            </a:pathLst>
          </a:custGeom>
          <a:noFill/>
          <a:ln w="18288" cap="rnd">
            <a:solidFill>
              <a:srgbClr val="B6E38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686800" y="2295144"/>
            <a:ext cx="2286000" cy="658368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叶绿素在这里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吸收光能</a:t>
            </a:r>
          </a:p>
        </p:txBody>
      </p:sp>
      <p:sp>
        <p:nvSpPr>
          <p:cNvPr id="46" name="deckkit-motif-quiet+decor:a chalk stroke; the words it frames carry the meaning"/>
          <p:cNvSpPr/>
          <p:nvPr/>
        </p:nvSpPr>
        <p:spPr>
          <a:xfrm>
            <a:off x="3510313" y="2623505"/>
            <a:ext cx="100815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6086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motif-quiet+decor:a chalk stroke; the words it frames carry the meaning"/>
          <p:cNvSpPr/>
          <p:nvPr/>
        </p:nvSpPr>
        <p:spPr>
          <a:xfrm>
            <a:off x="3524206" y="2624290"/>
            <a:ext cx="10010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70723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quiet+decor:a chalk stroke; the words it frames carry the meaning"/>
          <p:cNvSpPr/>
          <p:nvPr/>
        </p:nvSpPr>
        <p:spPr>
          <a:xfrm>
            <a:off x="4394882" y="2538573"/>
            <a:ext cx="139342" cy="16209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888" y="100000"/>
                </a:moveTo>
                <a:lnTo>
                  <a:pt x="100000" y="48526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7038872" y="2891552"/>
            <a:ext cx="1408984" cy="994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7034848" y="2887868"/>
            <a:ext cx="1396650" cy="9188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8300508" y="2820834"/>
            <a:ext cx="130227" cy="16098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917" y="100000"/>
                </a:moveTo>
                <a:lnTo>
                  <a:pt x="100000" y="46137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520440" y="2185416"/>
            <a:ext cx="100584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放大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86600" y="3081528"/>
            <a:ext cx="91440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放大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1520" y="3465576"/>
            <a:ext cx="274320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3F1EA"/>
                </a:solidFill>
                <a:latin typeface="Chalkboard SE"/>
                <a:ea typeface="Hiragino Sans GB"/>
              </a:rPr>
              <a:t>叶片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09160" y="3465576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3F1EA"/>
                </a:solidFill>
                <a:latin typeface="Chalkboard SE"/>
                <a:ea typeface="Hiragino Sans GB"/>
              </a:rPr>
              <a:t>叶肉细胞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366760" y="3465576"/>
            <a:ext cx="292608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叶绿体（含叶绿素）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2688" y="4023359"/>
            <a:ext cx="4733391" cy="6857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叶肉细胞里有大量叶绿体；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一般的根细胞没有叶绿体。</a:t>
            </a:r>
          </a:p>
        </p:txBody>
      </p:sp>
      <p:sp>
        <p:nvSpPr>
          <p:cNvPr id="58" name="deckkit-motif-quiet+overlap+decor:a chalk frame drawn round its own words; the box encloses the text by design"/>
          <p:cNvSpPr/>
          <p:nvPr/>
        </p:nvSpPr>
        <p:spPr>
          <a:xfrm>
            <a:off x="739482" y="3933958"/>
            <a:ext cx="5136192" cy="86344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564" y="3958"/>
                </a:moveTo>
                <a:lnTo>
                  <a:pt x="100000" y="9022"/>
                </a:lnTo>
                <a:lnTo>
                  <a:pt x="99333" y="95248"/>
                </a:lnTo>
                <a:lnTo>
                  <a:pt x="0" y="100000"/>
                </a:lnTo>
                <a:lnTo>
                  <a:pt x="535" y="0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quiet+overlap+decor:a chalk frame drawn round its own words; the box encloses the text by design"/>
          <p:cNvSpPr/>
          <p:nvPr/>
        </p:nvSpPr>
        <p:spPr>
          <a:xfrm>
            <a:off x="747913" y="3953828"/>
            <a:ext cx="5133347" cy="8433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57" y="2802"/>
                </a:moveTo>
                <a:lnTo>
                  <a:pt x="100000" y="4996"/>
                </a:lnTo>
                <a:lnTo>
                  <a:pt x="99520" y="95199"/>
                </a:lnTo>
                <a:lnTo>
                  <a:pt x="0" y="100000"/>
                </a:lnTo>
                <a:lnTo>
                  <a:pt x="397" y="0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525615" y="4023359"/>
            <a:ext cx="4733391" cy="6857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叶绿体是光合作用的场所，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里面的叶绿素能吸收光能。</a:t>
            </a:r>
          </a:p>
        </p:txBody>
      </p:sp>
      <p:sp>
        <p:nvSpPr>
          <p:cNvPr id="61" name="deckkit-motif-quiet+overlap+decor:a chalk frame drawn round its own words; the box encloses the text by design"/>
          <p:cNvSpPr/>
          <p:nvPr/>
        </p:nvSpPr>
        <p:spPr>
          <a:xfrm>
            <a:off x="6280789" y="3934070"/>
            <a:ext cx="5180569" cy="81306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571" y="4542"/>
                </a:moveTo>
                <a:lnTo>
                  <a:pt x="99892" y="3528"/>
                </a:lnTo>
                <a:lnTo>
                  <a:pt x="100000" y="99695"/>
                </a:lnTo>
                <a:lnTo>
                  <a:pt x="0" y="100000"/>
                </a:lnTo>
                <a:lnTo>
                  <a:pt x="1523" y="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deckkit-motif-quiet+overlap+decor:a chalk frame drawn round its own words; the box encloses the text by design"/>
          <p:cNvSpPr/>
          <p:nvPr/>
        </p:nvSpPr>
        <p:spPr>
          <a:xfrm>
            <a:off x="6292346" y="3939702"/>
            <a:ext cx="5177898" cy="81605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11" y="5275"/>
                </a:moveTo>
                <a:lnTo>
                  <a:pt x="99732" y="3371"/>
                </a:lnTo>
                <a:lnTo>
                  <a:pt x="100000" y="100000"/>
                </a:lnTo>
                <a:lnTo>
                  <a:pt x="0" y="98436"/>
                </a:lnTo>
                <a:lnTo>
                  <a:pt x="1513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65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70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75" name="deckkit-motif-quiet+overlap+decor:a chalk frame drawn round its own words; the box encloses the text by design"/>
          <p:cNvSpPr/>
          <p:nvPr/>
        </p:nvSpPr>
        <p:spPr>
          <a:xfrm>
            <a:off x="5087526" y="5769648"/>
            <a:ext cx="919525" cy="39398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6831"/>
                </a:moveTo>
                <a:lnTo>
                  <a:pt x="100000" y="4351"/>
                </a:lnTo>
                <a:lnTo>
                  <a:pt x="97990" y="100000"/>
                </a:lnTo>
                <a:lnTo>
                  <a:pt x="1442" y="85661"/>
                </a:lnTo>
                <a:lnTo>
                  <a:pt x="3616" y="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deckkit-motif-quiet+overlap+decor:a chalk frame drawn round its own words; the box encloses the text by design"/>
          <p:cNvSpPr/>
          <p:nvPr/>
        </p:nvSpPr>
        <p:spPr>
          <a:xfrm>
            <a:off x="5092450" y="5779050"/>
            <a:ext cx="904529" cy="3898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1477"/>
                </a:moveTo>
                <a:lnTo>
                  <a:pt x="100000" y="2142"/>
                </a:lnTo>
                <a:lnTo>
                  <a:pt x="99264" y="100000"/>
                </a:lnTo>
                <a:lnTo>
                  <a:pt x="291" y="89153"/>
                </a:lnTo>
                <a:lnTo>
                  <a:pt x="3217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705294" y="4773168"/>
            <a:ext cx="475488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黄笔圈出的，就是这一页讲的那一项 ↓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进来二氧化碳和水，出去有机物和氧气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过程简图 · 物质怎样进出叶片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进来二氧化碳和水，出去有机物和氧气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68578" y="1287535"/>
            <a:ext cx="7439794" cy="611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5641"/>
                </a:moveTo>
                <a:lnTo>
                  <a:pt x="10119" y="33541"/>
                </a:lnTo>
                <a:lnTo>
                  <a:pt x="20051" y="100000"/>
                </a:lnTo>
                <a:lnTo>
                  <a:pt x="30010" y="28908"/>
                </a:lnTo>
                <a:lnTo>
                  <a:pt x="39812" y="0"/>
                </a:lnTo>
                <a:lnTo>
                  <a:pt x="50014" y="55010"/>
                </a:lnTo>
                <a:lnTo>
                  <a:pt x="59931" y="80699"/>
                </a:lnTo>
                <a:lnTo>
                  <a:pt x="70023" y="37483"/>
                </a:lnTo>
                <a:lnTo>
                  <a:pt x="79881" y="32988"/>
                </a:lnTo>
                <a:lnTo>
                  <a:pt x="89771" y="93726"/>
                </a:lnTo>
                <a:lnTo>
                  <a:pt x="100000" y="58999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72607" y="1291655"/>
            <a:ext cx="7424338" cy="609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84" y="24022"/>
                </a:lnTo>
                <a:lnTo>
                  <a:pt x="19972" y="100000"/>
                </a:lnTo>
                <a:lnTo>
                  <a:pt x="30011" y="29414"/>
                </a:lnTo>
                <a:lnTo>
                  <a:pt x="39857" y="13257"/>
                </a:lnTo>
                <a:lnTo>
                  <a:pt x="49983" y="75242"/>
                </a:lnTo>
                <a:lnTo>
                  <a:pt x="59896" y="92040"/>
                </a:lnTo>
                <a:lnTo>
                  <a:pt x="70104" y="29938"/>
                </a:lnTo>
                <a:lnTo>
                  <a:pt x="79880" y="3769"/>
                </a:lnTo>
                <a:lnTo>
                  <a:pt x="89900" y="85099"/>
                </a:lnTo>
                <a:lnTo>
                  <a:pt x="100000" y="81574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52541" y="1386087"/>
            <a:ext cx="7249612" cy="6356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3218"/>
                </a:moveTo>
                <a:lnTo>
                  <a:pt x="10046" y="16166"/>
                </a:lnTo>
                <a:lnTo>
                  <a:pt x="20092" y="78362"/>
                </a:lnTo>
                <a:lnTo>
                  <a:pt x="30088" y="85985"/>
                </a:lnTo>
                <a:lnTo>
                  <a:pt x="40023" y="31688"/>
                </a:lnTo>
                <a:lnTo>
                  <a:pt x="50151" y="0"/>
                </a:lnTo>
                <a:lnTo>
                  <a:pt x="60146" y="44955"/>
                </a:lnTo>
                <a:lnTo>
                  <a:pt x="70203" y="100000"/>
                </a:lnTo>
                <a:lnTo>
                  <a:pt x="80011" y="73177"/>
                </a:lnTo>
                <a:lnTo>
                  <a:pt x="90162" y="33924"/>
                </a:lnTo>
                <a:lnTo>
                  <a:pt x="100000" y="12627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67727" y="1383782"/>
            <a:ext cx="7233513" cy="6285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3121"/>
                </a:moveTo>
                <a:lnTo>
                  <a:pt x="9822" y="23541"/>
                </a:lnTo>
                <a:lnTo>
                  <a:pt x="19780" y="99724"/>
                </a:lnTo>
                <a:lnTo>
                  <a:pt x="29867" y="100000"/>
                </a:lnTo>
                <a:lnTo>
                  <a:pt x="39985" y="47569"/>
                </a:lnTo>
                <a:lnTo>
                  <a:pt x="50003" y="21162"/>
                </a:lnTo>
                <a:lnTo>
                  <a:pt x="60047" y="32228"/>
                </a:lnTo>
                <a:lnTo>
                  <a:pt x="69921" y="88497"/>
                </a:lnTo>
                <a:lnTo>
                  <a:pt x="80188" y="74445"/>
                </a:lnTo>
                <a:lnTo>
                  <a:pt x="90137" y="39911"/>
                </a:lnTo>
                <a:lnTo>
                  <a:pt x="100000" y="0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decor:a chalk stroke; the words it frames carry the meaning"/>
          <p:cNvSpPr/>
          <p:nvPr/>
        </p:nvSpPr>
        <p:spPr>
          <a:xfrm>
            <a:off x="4522413" y="2295321"/>
            <a:ext cx="4019941" cy="170044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9549"/>
                </a:moveTo>
                <a:lnTo>
                  <a:pt x="2681" y="41506"/>
                </a:lnTo>
                <a:lnTo>
                  <a:pt x="5120" y="36551"/>
                </a:lnTo>
                <a:lnTo>
                  <a:pt x="7361" y="32152"/>
                </a:lnTo>
                <a:lnTo>
                  <a:pt x="9852" y="27961"/>
                </a:lnTo>
                <a:lnTo>
                  <a:pt x="12372" y="23798"/>
                </a:lnTo>
                <a:lnTo>
                  <a:pt x="15068" y="21349"/>
                </a:lnTo>
                <a:lnTo>
                  <a:pt x="17406" y="17462"/>
                </a:lnTo>
                <a:lnTo>
                  <a:pt x="20183" y="15562"/>
                </a:lnTo>
                <a:lnTo>
                  <a:pt x="22657" y="12276"/>
                </a:lnTo>
                <a:lnTo>
                  <a:pt x="25377" y="9504"/>
                </a:lnTo>
                <a:lnTo>
                  <a:pt x="27815" y="7746"/>
                </a:lnTo>
                <a:lnTo>
                  <a:pt x="29927" y="5699"/>
                </a:lnTo>
                <a:lnTo>
                  <a:pt x="32519" y="5019"/>
                </a:lnTo>
                <a:lnTo>
                  <a:pt x="34952" y="3378"/>
                </a:lnTo>
                <a:lnTo>
                  <a:pt x="37704" y="2011"/>
                </a:lnTo>
                <a:lnTo>
                  <a:pt x="40156" y="755"/>
                </a:lnTo>
                <a:lnTo>
                  <a:pt x="42392" y="321"/>
                </a:lnTo>
                <a:lnTo>
                  <a:pt x="45233" y="225"/>
                </a:lnTo>
                <a:lnTo>
                  <a:pt x="47535" y="283"/>
                </a:lnTo>
                <a:lnTo>
                  <a:pt x="50113" y="0"/>
                </a:lnTo>
                <a:lnTo>
                  <a:pt x="52802" y="831"/>
                </a:lnTo>
                <a:lnTo>
                  <a:pt x="55003" y="1214"/>
                </a:lnTo>
                <a:lnTo>
                  <a:pt x="57659" y="2369"/>
                </a:lnTo>
                <a:lnTo>
                  <a:pt x="60272" y="2599"/>
                </a:lnTo>
                <a:lnTo>
                  <a:pt x="62911" y="3583"/>
                </a:lnTo>
                <a:lnTo>
                  <a:pt x="65107" y="5824"/>
                </a:lnTo>
                <a:lnTo>
                  <a:pt x="67464" y="7102"/>
                </a:lnTo>
                <a:lnTo>
                  <a:pt x="69904" y="9162"/>
                </a:lnTo>
                <a:lnTo>
                  <a:pt x="72802" y="11067"/>
                </a:lnTo>
                <a:lnTo>
                  <a:pt x="75365" y="12958"/>
                </a:lnTo>
                <a:lnTo>
                  <a:pt x="77769" y="15741"/>
                </a:lnTo>
                <a:lnTo>
                  <a:pt x="80208" y="18176"/>
                </a:lnTo>
                <a:lnTo>
                  <a:pt x="82852" y="21616"/>
                </a:lnTo>
                <a:lnTo>
                  <a:pt x="85154" y="24262"/>
                </a:lnTo>
                <a:lnTo>
                  <a:pt x="87431" y="27530"/>
                </a:lnTo>
                <a:lnTo>
                  <a:pt x="90253" y="31357"/>
                </a:lnTo>
                <a:lnTo>
                  <a:pt x="92851" y="34168"/>
                </a:lnTo>
                <a:lnTo>
                  <a:pt x="95115" y="38747"/>
                </a:lnTo>
                <a:lnTo>
                  <a:pt x="97418" y="43144"/>
                </a:lnTo>
                <a:lnTo>
                  <a:pt x="100000" y="49505"/>
                </a:lnTo>
                <a:lnTo>
                  <a:pt x="97438" y="57152"/>
                </a:lnTo>
                <a:lnTo>
                  <a:pt x="94975" y="61144"/>
                </a:lnTo>
                <a:lnTo>
                  <a:pt x="92615" y="66033"/>
                </a:lnTo>
                <a:lnTo>
                  <a:pt x="89944" y="69213"/>
                </a:lnTo>
                <a:lnTo>
                  <a:pt x="87698" y="73224"/>
                </a:lnTo>
                <a:lnTo>
                  <a:pt x="85343" y="76418"/>
                </a:lnTo>
                <a:lnTo>
                  <a:pt x="82545" y="78848"/>
                </a:lnTo>
                <a:lnTo>
                  <a:pt x="80087" y="82262"/>
                </a:lnTo>
                <a:lnTo>
                  <a:pt x="77912" y="83929"/>
                </a:lnTo>
                <a:lnTo>
                  <a:pt x="74983" y="86454"/>
                </a:lnTo>
                <a:lnTo>
                  <a:pt x="72512" y="89006"/>
                </a:lnTo>
                <a:lnTo>
                  <a:pt x="70204" y="90748"/>
                </a:lnTo>
                <a:lnTo>
                  <a:pt x="67383" y="92778"/>
                </a:lnTo>
                <a:lnTo>
                  <a:pt x="65080" y="94592"/>
                </a:lnTo>
                <a:lnTo>
                  <a:pt x="62897" y="96169"/>
                </a:lnTo>
                <a:lnTo>
                  <a:pt x="60156" y="97278"/>
                </a:lnTo>
                <a:lnTo>
                  <a:pt x="57741" y="97538"/>
                </a:lnTo>
                <a:lnTo>
                  <a:pt x="55361" y="99242"/>
                </a:lnTo>
                <a:lnTo>
                  <a:pt x="52845" y="99809"/>
                </a:lnTo>
                <a:lnTo>
                  <a:pt x="50080" y="99610"/>
                </a:lnTo>
                <a:lnTo>
                  <a:pt x="47420" y="100000"/>
                </a:lnTo>
                <a:lnTo>
                  <a:pt x="44895" y="99122"/>
                </a:lnTo>
                <a:lnTo>
                  <a:pt x="42473" y="98863"/>
                </a:lnTo>
                <a:lnTo>
                  <a:pt x="40043" y="98103"/>
                </a:lnTo>
                <a:lnTo>
                  <a:pt x="37355" y="97373"/>
                </a:lnTo>
                <a:lnTo>
                  <a:pt x="34908" y="96550"/>
                </a:lnTo>
                <a:lnTo>
                  <a:pt x="32365" y="95871"/>
                </a:lnTo>
                <a:lnTo>
                  <a:pt x="30184" y="93353"/>
                </a:lnTo>
                <a:lnTo>
                  <a:pt x="27484" y="91785"/>
                </a:lnTo>
                <a:lnTo>
                  <a:pt x="25043" y="89423"/>
                </a:lnTo>
                <a:lnTo>
                  <a:pt x="22806" y="88226"/>
                </a:lnTo>
                <a:lnTo>
                  <a:pt x="20095" y="84994"/>
                </a:lnTo>
                <a:lnTo>
                  <a:pt x="17385" y="81666"/>
                </a:lnTo>
                <a:lnTo>
                  <a:pt x="15023" y="78768"/>
                </a:lnTo>
                <a:lnTo>
                  <a:pt x="12786" y="75236"/>
                </a:lnTo>
                <a:lnTo>
                  <a:pt x="9844" y="72535"/>
                </a:lnTo>
                <a:lnTo>
                  <a:pt x="7618" y="67400"/>
                </a:lnTo>
                <a:lnTo>
                  <a:pt x="5124" y="62665"/>
                </a:lnTo>
                <a:lnTo>
                  <a:pt x="2614" y="58559"/>
                </a:lnTo>
                <a:lnTo>
                  <a:pt x="295" y="50253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decor:a chalk stroke; the words it frames carry the meaning"/>
          <p:cNvSpPr/>
          <p:nvPr/>
        </p:nvSpPr>
        <p:spPr>
          <a:xfrm>
            <a:off x="4515704" y="2301775"/>
            <a:ext cx="4025839" cy="16993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32" y="49481"/>
                </a:moveTo>
                <a:lnTo>
                  <a:pt x="2580" y="42057"/>
                </a:lnTo>
                <a:lnTo>
                  <a:pt x="5277" y="36729"/>
                </a:lnTo>
                <a:lnTo>
                  <a:pt x="7665" y="31427"/>
                </a:lnTo>
                <a:lnTo>
                  <a:pt x="10426" y="28312"/>
                </a:lnTo>
                <a:lnTo>
                  <a:pt x="12947" y="24358"/>
                </a:lnTo>
                <a:lnTo>
                  <a:pt x="15427" y="20871"/>
                </a:lnTo>
                <a:lnTo>
                  <a:pt x="17603" y="17475"/>
                </a:lnTo>
                <a:lnTo>
                  <a:pt x="20172" y="14006"/>
                </a:lnTo>
                <a:lnTo>
                  <a:pt x="22492" y="11753"/>
                </a:lnTo>
                <a:lnTo>
                  <a:pt x="25116" y="9965"/>
                </a:lnTo>
                <a:lnTo>
                  <a:pt x="27995" y="7575"/>
                </a:lnTo>
                <a:lnTo>
                  <a:pt x="30482" y="6447"/>
                </a:lnTo>
                <a:lnTo>
                  <a:pt x="32991" y="4060"/>
                </a:lnTo>
                <a:lnTo>
                  <a:pt x="35089" y="2543"/>
                </a:lnTo>
                <a:lnTo>
                  <a:pt x="37574" y="1416"/>
                </a:lnTo>
                <a:lnTo>
                  <a:pt x="40306" y="1457"/>
                </a:lnTo>
                <a:lnTo>
                  <a:pt x="42922" y="295"/>
                </a:lnTo>
                <a:lnTo>
                  <a:pt x="45318" y="326"/>
                </a:lnTo>
                <a:lnTo>
                  <a:pt x="47507" y="0"/>
                </a:lnTo>
                <a:lnTo>
                  <a:pt x="50455" y="243"/>
                </a:lnTo>
                <a:lnTo>
                  <a:pt x="52867" y="167"/>
                </a:lnTo>
                <a:lnTo>
                  <a:pt x="55054" y="1112"/>
                </a:lnTo>
                <a:lnTo>
                  <a:pt x="57636" y="1895"/>
                </a:lnTo>
                <a:lnTo>
                  <a:pt x="60483" y="2360"/>
                </a:lnTo>
                <a:lnTo>
                  <a:pt x="62670" y="4276"/>
                </a:lnTo>
                <a:lnTo>
                  <a:pt x="65345" y="4690"/>
                </a:lnTo>
                <a:lnTo>
                  <a:pt x="67518" y="6291"/>
                </a:lnTo>
                <a:lnTo>
                  <a:pt x="70440" y="8967"/>
                </a:lnTo>
                <a:lnTo>
                  <a:pt x="72525" y="11022"/>
                </a:lnTo>
                <a:lnTo>
                  <a:pt x="75478" y="13031"/>
                </a:lnTo>
                <a:lnTo>
                  <a:pt x="77633" y="15313"/>
                </a:lnTo>
                <a:lnTo>
                  <a:pt x="80012" y="17238"/>
                </a:lnTo>
                <a:lnTo>
                  <a:pt x="82969" y="20869"/>
                </a:lnTo>
                <a:lnTo>
                  <a:pt x="85225" y="24247"/>
                </a:lnTo>
                <a:lnTo>
                  <a:pt x="87673" y="27388"/>
                </a:lnTo>
                <a:lnTo>
                  <a:pt x="90385" y="29988"/>
                </a:lnTo>
                <a:lnTo>
                  <a:pt x="92570" y="33821"/>
                </a:lnTo>
                <a:lnTo>
                  <a:pt x="95063" y="38287"/>
                </a:lnTo>
                <a:lnTo>
                  <a:pt x="97571" y="42738"/>
                </a:lnTo>
                <a:lnTo>
                  <a:pt x="100000" y="50183"/>
                </a:lnTo>
                <a:lnTo>
                  <a:pt x="97623" y="56410"/>
                </a:lnTo>
                <a:lnTo>
                  <a:pt x="95250" y="61653"/>
                </a:lnTo>
                <a:lnTo>
                  <a:pt x="92662" y="65757"/>
                </a:lnTo>
                <a:lnTo>
                  <a:pt x="90208" y="68986"/>
                </a:lnTo>
                <a:lnTo>
                  <a:pt x="87722" y="71777"/>
                </a:lnTo>
                <a:lnTo>
                  <a:pt x="85178" y="75210"/>
                </a:lnTo>
                <a:lnTo>
                  <a:pt x="82441" y="79017"/>
                </a:lnTo>
                <a:lnTo>
                  <a:pt x="80035" y="81407"/>
                </a:lnTo>
                <a:lnTo>
                  <a:pt x="77838" y="84130"/>
                </a:lnTo>
                <a:lnTo>
                  <a:pt x="75122" y="86502"/>
                </a:lnTo>
                <a:lnTo>
                  <a:pt x="72748" y="89073"/>
                </a:lnTo>
                <a:lnTo>
                  <a:pt x="70005" y="90813"/>
                </a:lnTo>
                <a:lnTo>
                  <a:pt x="67584" y="92277"/>
                </a:lnTo>
                <a:lnTo>
                  <a:pt x="65371" y="94200"/>
                </a:lnTo>
                <a:lnTo>
                  <a:pt x="62758" y="95943"/>
                </a:lnTo>
                <a:lnTo>
                  <a:pt x="60451" y="96738"/>
                </a:lnTo>
                <a:lnTo>
                  <a:pt x="57789" y="97807"/>
                </a:lnTo>
                <a:lnTo>
                  <a:pt x="55235" y="98816"/>
                </a:lnTo>
                <a:lnTo>
                  <a:pt x="52704" y="99154"/>
                </a:lnTo>
                <a:lnTo>
                  <a:pt x="50220" y="99998"/>
                </a:lnTo>
                <a:lnTo>
                  <a:pt x="47842" y="100000"/>
                </a:lnTo>
                <a:lnTo>
                  <a:pt x="45476" y="99057"/>
                </a:lnTo>
                <a:lnTo>
                  <a:pt x="42769" y="99558"/>
                </a:lnTo>
                <a:lnTo>
                  <a:pt x="40423" y="97898"/>
                </a:lnTo>
                <a:lnTo>
                  <a:pt x="37533" y="97434"/>
                </a:lnTo>
                <a:lnTo>
                  <a:pt x="35008" y="96076"/>
                </a:lnTo>
                <a:lnTo>
                  <a:pt x="32510" y="95291"/>
                </a:lnTo>
                <a:lnTo>
                  <a:pt x="30399" y="94002"/>
                </a:lnTo>
                <a:lnTo>
                  <a:pt x="27557" y="91942"/>
                </a:lnTo>
                <a:lnTo>
                  <a:pt x="25335" y="89129"/>
                </a:lnTo>
                <a:lnTo>
                  <a:pt x="22958" y="87872"/>
                </a:lnTo>
                <a:lnTo>
                  <a:pt x="20098" y="85276"/>
                </a:lnTo>
                <a:lnTo>
                  <a:pt x="17696" y="81838"/>
                </a:lnTo>
                <a:lnTo>
                  <a:pt x="15521" y="79174"/>
                </a:lnTo>
                <a:lnTo>
                  <a:pt x="12570" y="75255"/>
                </a:lnTo>
                <a:lnTo>
                  <a:pt x="10265" y="71413"/>
                </a:lnTo>
                <a:lnTo>
                  <a:pt x="7592" y="67287"/>
                </a:lnTo>
                <a:lnTo>
                  <a:pt x="5381" y="62317"/>
                </a:lnTo>
                <a:lnTo>
                  <a:pt x="2791" y="57523"/>
                </a:lnTo>
                <a:lnTo>
                  <a:pt x="0" y="49436"/>
                </a:lnTo>
              </a:path>
            </a:pathLst>
          </a:custGeom>
          <a:noFill/>
          <a:ln w="18288" cap="rnd">
            <a:solidFill>
              <a:srgbClr val="B6E38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motif-quiet+decor:a chalk stroke; the words it frames carry the meaning"/>
          <p:cNvSpPr/>
          <p:nvPr/>
        </p:nvSpPr>
        <p:spPr>
          <a:xfrm>
            <a:off x="4520282" y="3150030"/>
            <a:ext cx="390045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032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decor:a chalk stroke; the words it frames carry the meaning"/>
          <p:cNvSpPr/>
          <p:nvPr/>
        </p:nvSpPr>
        <p:spPr>
          <a:xfrm>
            <a:off x="3786827" y="3142755"/>
            <a:ext cx="738640" cy="13824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3302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32120" y="2377440"/>
            <a:ext cx="2011680" cy="6400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1EA"/>
                </a:solidFill>
                <a:latin typeface="Chalkboard SE"/>
                <a:ea typeface="Hiragino Sans GB"/>
              </a:rPr>
              <a:t>叶绿体里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1EA"/>
                </a:solidFill>
                <a:latin typeface="Chalkboard SE"/>
                <a:ea typeface="Hiragino Sans GB"/>
              </a:rPr>
              <a:t>进行光合作用</a:t>
            </a:r>
          </a:p>
        </p:txBody>
      </p:sp>
      <p:pic>
        <p:nvPicPr>
          <p:cNvPr id="19" name="Picture 18" descr="太阳" title="太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8968" y="1463040"/>
            <a:ext cx="548640" cy="548640"/>
          </a:xfrm>
          <a:prstGeom prst="rect">
            <a:avLst/>
          </a:prstGeom>
        </p:spPr>
      </p:pic>
      <p:sp>
        <p:nvSpPr>
          <p:cNvPr id="20" name="deckkit-motif-quiet+decor:a chalk stroke; the words it frames carry the meaning"/>
          <p:cNvSpPr/>
          <p:nvPr/>
        </p:nvSpPr>
        <p:spPr>
          <a:xfrm>
            <a:off x="5824607" y="2031212"/>
            <a:ext cx="235518" cy="25485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decor:a chalk stroke; the words it frames carry the meaning"/>
          <p:cNvSpPr/>
          <p:nvPr/>
        </p:nvSpPr>
        <p:spPr>
          <a:xfrm>
            <a:off x="5820799" y="2034207"/>
            <a:ext cx="232225" cy="25271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6764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5923303" y="2154783"/>
            <a:ext cx="140352" cy="12947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4635"/>
                </a:moveTo>
                <a:lnTo>
                  <a:pt x="100000" y="100000"/>
                </a:lnTo>
                <a:lnTo>
                  <a:pt x="73473" y="0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17336" y="1517904"/>
            <a:ext cx="128016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2002536"/>
            <a:ext cx="3108960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2414015"/>
            <a:ext cx="310896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C9D3C9"/>
                </a:solidFill>
                <a:latin typeface="Chalkboard SE"/>
                <a:ea typeface="Hiragino Sans GB"/>
              </a:rPr>
              <a:t>从空气中，经气孔进入</a:t>
            </a:r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3484112" y="2635440"/>
            <a:ext cx="1857167" cy="17686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decor:a chalk stroke; the words it frames carry the meaning"/>
          <p:cNvSpPr/>
          <p:nvPr/>
        </p:nvSpPr>
        <p:spPr>
          <a:xfrm>
            <a:off x="3473946" y="2651345"/>
            <a:ext cx="1853840" cy="16688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+decor:a chalk stroke; the words it frames carry the meaning"/>
          <p:cNvSpPr/>
          <p:nvPr/>
        </p:nvSpPr>
        <p:spPr>
          <a:xfrm>
            <a:off x="5197841" y="2736659"/>
            <a:ext cx="142095" cy="14016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7825"/>
                </a:lnTo>
                <a:lnTo>
                  <a:pt x="4458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15400" y="2002536"/>
            <a:ext cx="2544774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15400" y="2414015"/>
            <a:ext cx="254477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C9D3C9"/>
                </a:solidFill>
                <a:latin typeface="Chalkboard SE"/>
                <a:ea typeface="Hiragino Sans GB"/>
              </a:rPr>
              <a:t>经气孔释放到空气中</a:t>
            </a:r>
          </a:p>
        </p:txBody>
      </p:sp>
      <p:sp>
        <p:nvSpPr>
          <p:cNvPr id="31" name="deckkit-motif-quiet+decor:a chalk stroke; the words it frames carry the meaning"/>
          <p:cNvSpPr/>
          <p:nvPr/>
        </p:nvSpPr>
        <p:spPr>
          <a:xfrm>
            <a:off x="7663977" y="2587825"/>
            <a:ext cx="1157874" cy="21497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quiet+decor:a chalk stroke; the words it frames carry the meaning"/>
          <p:cNvSpPr/>
          <p:nvPr/>
        </p:nvSpPr>
        <p:spPr>
          <a:xfrm>
            <a:off x="7653897" y="2585279"/>
            <a:ext cx="1174541" cy="22536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quiet+decor:a chalk stroke; the words it frames carry the meaning"/>
          <p:cNvSpPr/>
          <p:nvPr/>
        </p:nvSpPr>
        <p:spPr>
          <a:xfrm>
            <a:off x="8687306" y="2529157"/>
            <a:ext cx="144218" cy="1423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7877" y="100000"/>
                </a:moveTo>
                <a:lnTo>
                  <a:pt x="100000" y="33864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2833436" y="3854249"/>
            <a:ext cx="122634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5652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2825577" y="3852239"/>
            <a:ext cx="1215897" cy="1201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decor:a chalk stroke; the words it frames carry the meaning"/>
          <p:cNvSpPr/>
          <p:nvPr/>
        </p:nvSpPr>
        <p:spPr>
          <a:xfrm>
            <a:off x="3914822" y="3794048"/>
            <a:ext cx="133861" cy="1429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7530" y="100000"/>
                </a:moveTo>
                <a:lnTo>
                  <a:pt x="100000" y="51705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decor:a chalk stroke; the words it frames carry the meaning"/>
          <p:cNvSpPr/>
          <p:nvPr/>
        </p:nvSpPr>
        <p:spPr>
          <a:xfrm>
            <a:off x="4044080" y="3471681"/>
            <a:ext cx="667220" cy="117385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motif-quiet+decor:a chalk stroke; the words it frames carry the meaning"/>
          <p:cNvSpPr/>
          <p:nvPr/>
        </p:nvSpPr>
        <p:spPr>
          <a:xfrm>
            <a:off x="4032980" y="3477465"/>
            <a:ext cx="680821" cy="117236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16764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quiet+decor:a chalk stroke; the words it frames carry the meaning"/>
          <p:cNvSpPr/>
          <p:nvPr/>
        </p:nvSpPr>
        <p:spPr>
          <a:xfrm>
            <a:off x="4024549" y="4499055"/>
            <a:ext cx="134653" cy="14652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4751" y="100000"/>
                </a:lnTo>
                <a:lnTo>
                  <a:pt x="100000" y="57918"/>
                </a:lnTo>
              </a:path>
            </a:pathLst>
          </a:custGeom>
          <a:noFill/>
          <a:ln w="2794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31520" y="3648456"/>
            <a:ext cx="2834640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1520" y="4059935"/>
            <a:ext cx="283464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C9D3C9"/>
                </a:solidFill>
                <a:latin typeface="Chalkboard SE"/>
                <a:ea typeface="Hiragino Sans GB"/>
              </a:rPr>
              <a:t>根吸收，经导管运来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97680" y="4059935"/>
            <a:ext cx="4206240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2D16B"/>
                </a:solidFill>
                <a:latin typeface="Chalkboard SE"/>
                <a:ea typeface="Hiragino Sans GB"/>
              </a:rPr>
              <a:t>有机物（如淀粉）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97680" y="4471416"/>
            <a:ext cx="420624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C9D3C9"/>
                </a:solidFill>
                <a:latin typeface="Chalkboard SE"/>
                <a:ea typeface="Hiragino Sans GB"/>
              </a:rPr>
              <a:t>经筛管运往植物各处</a:t>
            </a:r>
          </a:p>
        </p:txBody>
      </p:sp>
      <p:sp>
        <p:nvSpPr>
          <p:cNvPr id="44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46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59" name="deckkit-motif-quiet+decor:a chalk stroke; the words it frames carry the meaning"/>
          <p:cNvSpPr/>
          <p:nvPr/>
        </p:nvSpPr>
        <p:spPr>
          <a:xfrm>
            <a:off x="2552555" y="5867575"/>
            <a:ext cx="2195624" cy="976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92"/>
                </a:moveTo>
                <a:lnTo>
                  <a:pt x="545" y="100000"/>
                </a:lnTo>
                <a:lnTo>
                  <a:pt x="99537" y="84611"/>
                </a:lnTo>
                <a:lnTo>
                  <a:pt x="100000" y="0"/>
                </a:lnTo>
              </a:path>
            </a:pathLst>
          </a:custGeom>
          <a:noFill/>
          <a:ln w="2286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deckkit-motif-quiet+decor:a chalk stroke; the words it frames carry the meaning"/>
          <p:cNvSpPr/>
          <p:nvPr/>
        </p:nvSpPr>
        <p:spPr>
          <a:xfrm>
            <a:off x="2556859" y="5860982"/>
            <a:ext cx="2194993" cy="1006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7113"/>
                </a:moveTo>
                <a:lnTo>
                  <a:pt x="94" y="100000"/>
                </a:lnTo>
                <a:lnTo>
                  <a:pt x="99217" y="87915"/>
                </a:lnTo>
                <a:lnTo>
                  <a:pt x="100000" y="0"/>
                </a:lnTo>
              </a:path>
            </a:pathLst>
          </a:custGeom>
          <a:noFill/>
          <a:ln w="13716" cap="rnd">
            <a:solidFill>
              <a:srgbClr val="C9D3C9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286353" y="5937250"/>
            <a:ext cx="73152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F1EA"/>
                </a:solidFill>
                <a:latin typeface="Chalkboard SE"/>
                <a:ea typeface="Hiragino Sans GB"/>
              </a:rPr>
              <a:t>进</a:t>
            </a:r>
          </a:p>
        </p:txBody>
      </p:sp>
      <p:sp>
        <p:nvSpPr>
          <p:cNvPr id="62" name="deckkit-motif-quiet+decor:a chalk stroke; the words it frames carry the meaning"/>
          <p:cNvSpPr/>
          <p:nvPr/>
        </p:nvSpPr>
        <p:spPr>
          <a:xfrm>
            <a:off x="6306286" y="5862431"/>
            <a:ext cx="4146875" cy="10185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3483"/>
                </a:moveTo>
                <a:lnTo>
                  <a:pt x="166" y="100000"/>
                </a:lnTo>
                <a:lnTo>
                  <a:pt x="99965" y="88496"/>
                </a:lnTo>
                <a:lnTo>
                  <a:pt x="100000" y="0"/>
                </a:lnTo>
              </a:path>
            </a:pathLst>
          </a:custGeom>
          <a:noFill/>
          <a:ln w="2286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deckkit-motif-quiet+decor:a chalk stroke; the words it frames carry the meaning"/>
          <p:cNvSpPr/>
          <p:nvPr/>
        </p:nvSpPr>
        <p:spPr>
          <a:xfrm>
            <a:off x="6301398" y="5855199"/>
            <a:ext cx="4147978" cy="10276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9" y="90267"/>
                </a:lnTo>
                <a:lnTo>
                  <a:pt x="99734" y="100000"/>
                </a:lnTo>
                <a:lnTo>
                  <a:pt x="100000" y="14054"/>
                </a:lnTo>
              </a:path>
            </a:pathLst>
          </a:custGeom>
          <a:noFill/>
          <a:ln w="13716" cap="rnd">
            <a:solidFill>
              <a:srgbClr val="C9D3C9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008721" y="5937250"/>
            <a:ext cx="73152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3F1EA"/>
                </a:solidFill>
                <a:latin typeface="Chalkboard SE"/>
                <a:ea typeface="Hiragino Sans GB"/>
              </a:rPr>
              <a:t>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光照、二氧化碳、温度，都会影响它的强弱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影响光合作用的因素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光照、二氧化碳、温度，都会影响它的强弱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71983" y="1285460"/>
            <a:ext cx="8289307" cy="5789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71923"/>
                </a:moveTo>
                <a:lnTo>
                  <a:pt x="9966" y="100000"/>
                </a:lnTo>
                <a:lnTo>
                  <a:pt x="19940" y="54017"/>
                </a:lnTo>
                <a:lnTo>
                  <a:pt x="29920" y="0"/>
                </a:lnTo>
                <a:lnTo>
                  <a:pt x="39920" y="74263"/>
                </a:lnTo>
                <a:lnTo>
                  <a:pt x="49946" y="78356"/>
                </a:lnTo>
                <a:lnTo>
                  <a:pt x="59895" y="9547"/>
                </a:lnTo>
                <a:lnTo>
                  <a:pt x="69957" y="33270"/>
                </a:lnTo>
                <a:lnTo>
                  <a:pt x="79935" y="81636"/>
                </a:lnTo>
                <a:lnTo>
                  <a:pt x="89943" y="67698"/>
                </a:lnTo>
                <a:lnTo>
                  <a:pt x="100000" y="15878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74746" y="1278709"/>
            <a:ext cx="8293495" cy="693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8015"/>
                </a:moveTo>
                <a:lnTo>
                  <a:pt x="9816" y="100000"/>
                </a:lnTo>
                <a:lnTo>
                  <a:pt x="19993" y="35794"/>
                </a:lnTo>
                <a:lnTo>
                  <a:pt x="29969" y="14497"/>
                </a:lnTo>
                <a:lnTo>
                  <a:pt x="40040" y="89815"/>
                </a:lnTo>
                <a:lnTo>
                  <a:pt x="50010" y="96791"/>
                </a:lnTo>
                <a:lnTo>
                  <a:pt x="59865" y="24642"/>
                </a:lnTo>
                <a:lnTo>
                  <a:pt x="69999" y="44828"/>
                </a:lnTo>
                <a:lnTo>
                  <a:pt x="79911" y="79976"/>
                </a:lnTo>
                <a:lnTo>
                  <a:pt x="89976" y="52361"/>
                </a:lnTo>
                <a:lnTo>
                  <a:pt x="100000" y="0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68438" y="1388029"/>
            <a:ext cx="8102264" cy="6540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7320"/>
                </a:moveTo>
                <a:lnTo>
                  <a:pt x="9975" y="100000"/>
                </a:lnTo>
                <a:lnTo>
                  <a:pt x="19851" y="65329"/>
                </a:lnTo>
                <a:lnTo>
                  <a:pt x="30039" y="24187"/>
                </a:lnTo>
                <a:lnTo>
                  <a:pt x="39962" y="0"/>
                </a:lnTo>
                <a:lnTo>
                  <a:pt x="49931" y="76414"/>
                </a:lnTo>
                <a:lnTo>
                  <a:pt x="59860" y="80463"/>
                </a:lnTo>
                <a:lnTo>
                  <a:pt x="70103" y="50362"/>
                </a:lnTo>
                <a:lnTo>
                  <a:pt x="79915" y="785"/>
                </a:lnTo>
                <a:lnTo>
                  <a:pt x="90117" y="11739"/>
                </a:lnTo>
                <a:lnTo>
                  <a:pt x="100000" y="72197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66242" y="1381873"/>
            <a:ext cx="8098084" cy="672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8550"/>
                </a:moveTo>
                <a:lnTo>
                  <a:pt x="9822" y="95569"/>
                </a:lnTo>
                <a:lnTo>
                  <a:pt x="19827" y="55015"/>
                </a:lnTo>
                <a:lnTo>
                  <a:pt x="29888" y="26839"/>
                </a:lnTo>
                <a:lnTo>
                  <a:pt x="39931" y="26145"/>
                </a:lnTo>
                <a:lnTo>
                  <a:pt x="49917" y="54866"/>
                </a:lnTo>
                <a:lnTo>
                  <a:pt x="59897" y="100000"/>
                </a:lnTo>
                <a:lnTo>
                  <a:pt x="70141" y="50623"/>
                </a:lnTo>
                <a:lnTo>
                  <a:pt x="79991" y="0"/>
                </a:lnTo>
                <a:lnTo>
                  <a:pt x="90120" y="19430"/>
                </a:lnTo>
                <a:lnTo>
                  <a:pt x="100000" y="79975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overlap+decor:a chalk frame drawn round its own words; the box encloses the text by design"/>
          <p:cNvSpPr/>
          <p:nvPr/>
        </p:nvSpPr>
        <p:spPr>
          <a:xfrm>
            <a:off x="748061" y="1538186"/>
            <a:ext cx="3362916" cy="306142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667" y="490"/>
                </a:moveTo>
                <a:lnTo>
                  <a:pt x="98485" y="0"/>
                </a:lnTo>
                <a:lnTo>
                  <a:pt x="100000" y="98623"/>
                </a:lnTo>
                <a:lnTo>
                  <a:pt x="0" y="100000"/>
                </a:lnTo>
                <a:lnTo>
                  <a:pt x="1008" y="1578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overlap+decor:a chalk frame drawn round its own words; the box encloses the text by design"/>
          <p:cNvSpPr/>
          <p:nvPr/>
        </p:nvSpPr>
        <p:spPr>
          <a:xfrm>
            <a:off x="743055" y="1542211"/>
            <a:ext cx="3352138" cy="304638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472" y="436"/>
                </a:moveTo>
                <a:lnTo>
                  <a:pt x="98698" y="0"/>
                </a:lnTo>
                <a:lnTo>
                  <a:pt x="100000" y="99428"/>
                </a:lnTo>
                <a:lnTo>
                  <a:pt x="0" y="100000"/>
                </a:lnTo>
                <a:lnTo>
                  <a:pt x="713" y="1407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6" name="Picture 15" descr="光照强度" title="光照强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755648"/>
            <a:ext cx="384048" cy="384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63040" y="1737360"/>
            <a:ext cx="2417978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光照强度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2157984"/>
            <a:ext cx="237744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C9D3C9"/>
                </a:solidFill>
                <a:latin typeface="Chalkboard SE"/>
                <a:ea typeface="Hiragino Sans GB"/>
              </a:rPr>
              <a:t>光合作用强度</a:t>
            </a:r>
          </a:p>
        </p:txBody>
      </p:sp>
      <p:sp>
        <p:nvSpPr>
          <p:cNvPr id="19" name="deckkit-motif-quiet+decor:a chalk stroke; the words it frames carry the meaning"/>
          <p:cNvSpPr/>
          <p:nvPr/>
        </p:nvSpPr>
        <p:spPr>
          <a:xfrm>
            <a:off x="1229425" y="2451512"/>
            <a:ext cx="9582" cy="81381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deckkit-motif-quiet+decor:a chalk stroke; the words it frames carry the meaning"/>
          <p:cNvSpPr/>
          <p:nvPr/>
        </p:nvSpPr>
        <p:spPr>
          <a:xfrm>
            <a:off x="1231566" y="2442547"/>
            <a:ext cx="9144" cy="8225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354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decor:a chalk stroke; the words it frames carry the meaning"/>
          <p:cNvSpPr/>
          <p:nvPr/>
        </p:nvSpPr>
        <p:spPr>
          <a:xfrm>
            <a:off x="1166361" y="2438907"/>
            <a:ext cx="143628" cy="12688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100000"/>
                </a:moveTo>
                <a:lnTo>
                  <a:pt x="48285" y="0"/>
                </a:lnTo>
                <a:lnTo>
                  <a:pt x="0" y="94917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1234570" y="3261867"/>
            <a:ext cx="246484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6575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quiet+decor:a chalk stroke; the words it frames carry the meaning"/>
          <p:cNvSpPr/>
          <p:nvPr/>
        </p:nvSpPr>
        <p:spPr>
          <a:xfrm>
            <a:off x="1241781" y="3256933"/>
            <a:ext cx="2455267" cy="132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quiet+decor:a chalk stroke; the words it frames carry the meaning"/>
          <p:cNvSpPr/>
          <p:nvPr/>
        </p:nvSpPr>
        <p:spPr>
          <a:xfrm>
            <a:off x="3564975" y="3195355"/>
            <a:ext cx="133274" cy="14425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5002"/>
                </a:lnTo>
                <a:lnTo>
                  <a:pt x="10987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1281507" y="2679011"/>
            <a:ext cx="2296078" cy="51202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656" y="89026"/>
                </a:lnTo>
                <a:lnTo>
                  <a:pt x="7260" y="76934"/>
                </a:lnTo>
                <a:lnTo>
                  <a:pt x="10445" y="64373"/>
                </a:lnTo>
                <a:lnTo>
                  <a:pt x="13979" y="57000"/>
                </a:lnTo>
                <a:lnTo>
                  <a:pt x="16975" y="48127"/>
                </a:lnTo>
                <a:lnTo>
                  <a:pt x="20022" y="44840"/>
                </a:lnTo>
                <a:lnTo>
                  <a:pt x="23159" y="35974"/>
                </a:lnTo>
                <a:lnTo>
                  <a:pt x="26662" y="32216"/>
                </a:lnTo>
                <a:lnTo>
                  <a:pt x="30132" y="28545"/>
                </a:lnTo>
                <a:lnTo>
                  <a:pt x="33147" y="22780"/>
                </a:lnTo>
                <a:lnTo>
                  <a:pt x="36626" y="20861"/>
                </a:lnTo>
                <a:lnTo>
                  <a:pt x="40111" y="19169"/>
                </a:lnTo>
                <a:lnTo>
                  <a:pt x="43591" y="16231"/>
                </a:lnTo>
                <a:lnTo>
                  <a:pt x="46585" y="14999"/>
                </a:lnTo>
                <a:lnTo>
                  <a:pt x="50396" y="13231"/>
                </a:lnTo>
                <a:lnTo>
                  <a:pt x="52866" y="10080"/>
                </a:lnTo>
                <a:lnTo>
                  <a:pt x="57073" y="11542"/>
                </a:lnTo>
                <a:lnTo>
                  <a:pt x="59748" y="7119"/>
                </a:lnTo>
                <a:lnTo>
                  <a:pt x="62779" y="5688"/>
                </a:lnTo>
                <a:lnTo>
                  <a:pt x="66154" y="8457"/>
                </a:lnTo>
                <a:lnTo>
                  <a:pt x="70301" y="4900"/>
                </a:lnTo>
                <a:lnTo>
                  <a:pt x="72733" y="6692"/>
                </a:lnTo>
                <a:lnTo>
                  <a:pt x="76612" y="6041"/>
                </a:lnTo>
                <a:lnTo>
                  <a:pt x="79618" y="5334"/>
                </a:lnTo>
                <a:lnTo>
                  <a:pt x="83410" y="4073"/>
                </a:lnTo>
                <a:lnTo>
                  <a:pt x="86592" y="3808"/>
                </a:lnTo>
                <a:lnTo>
                  <a:pt x="89704" y="4546"/>
                </a:lnTo>
                <a:lnTo>
                  <a:pt x="92670" y="1907"/>
                </a:lnTo>
                <a:lnTo>
                  <a:pt x="96240" y="1976"/>
                </a:lnTo>
                <a:lnTo>
                  <a:pt x="100000" y="0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1287422" y="2678249"/>
            <a:ext cx="2276724" cy="51182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303" y="87680"/>
                </a:lnTo>
                <a:lnTo>
                  <a:pt x="6952" y="76411"/>
                </a:lnTo>
                <a:lnTo>
                  <a:pt x="10106" y="65447"/>
                </a:lnTo>
                <a:lnTo>
                  <a:pt x="13911" y="58808"/>
                </a:lnTo>
                <a:lnTo>
                  <a:pt x="16938" y="48225"/>
                </a:lnTo>
                <a:lnTo>
                  <a:pt x="20012" y="44373"/>
                </a:lnTo>
                <a:lnTo>
                  <a:pt x="23158" y="37606"/>
                </a:lnTo>
                <a:lnTo>
                  <a:pt x="26734" y="31478"/>
                </a:lnTo>
                <a:lnTo>
                  <a:pt x="30466" y="30436"/>
                </a:lnTo>
                <a:lnTo>
                  <a:pt x="33263" y="23625"/>
                </a:lnTo>
                <a:lnTo>
                  <a:pt x="36581" y="22785"/>
                </a:lnTo>
                <a:lnTo>
                  <a:pt x="39884" y="20095"/>
                </a:lnTo>
                <a:lnTo>
                  <a:pt x="43891" y="14883"/>
                </a:lnTo>
                <a:lnTo>
                  <a:pt x="47020" y="15376"/>
                </a:lnTo>
                <a:lnTo>
                  <a:pt x="50289" y="13351"/>
                </a:lnTo>
                <a:lnTo>
                  <a:pt x="53309" y="9550"/>
                </a:lnTo>
                <a:lnTo>
                  <a:pt x="57249" y="8353"/>
                </a:lnTo>
                <a:lnTo>
                  <a:pt x="60590" y="9796"/>
                </a:lnTo>
                <a:lnTo>
                  <a:pt x="63423" y="7384"/>
                </a:lnTo>
                <a:lnTo>
                  <a:pt x="66665" y="5386"/>
                </a:lnTo>
                <a:lnTo>
                  <a:pt x="70505" y="3932"/>
                </a:lnTo>
                <a:lnTo>
                  <a:pt x="73265" y="7088"/>
                </a:lnTo>
                <a:lnTo>
                  <a:pt x="76749" y="4839"/>
                </a:lnTo>
                <a:lnTo>
                  <a:pt x="80341" y="4742"/>
                </a:lnTo>
                <a:lnTo>
                  <a:pt x="83895" y="4763"/>
                </a:lnTo>
                <a:lnTo>
                  <a:pt x="86700" y="2414"/>
                </a:lnTo>
                <a:lnTo>
                  <a:pt x="90718" y="4507"/>
                </a:lnTo>
                <a:lnTo>
                  <a:pt x="93516" y="1536"/>
                </a:lnTo>
                <a:lnTo>
                  <a:pt x="96820" y="3578"/>
                </a:lnTo>
                <a:lnTo>
                  <a:pt x="100000" y="0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234440" y="3300984"/>
            <a:ext cx="2417978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光越强 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3648456"/>
            <a:ext cx="2966618" cy="8869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光越强，光合作用越强；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强到一定程度后不再增加。</a:t>
            </a:r>
          </a:p>
        </p:txBody>
      </p:sp>
      <p:sp>
        <p:nvSpPr>
          <p:cNvPr id="29" name="deckkit-motif-quiet+overlap+decor:a chalk frame drawn round its own words; the box encloses the text by design"/>
          <p:cNvSpPr/>
          <p:nvPr/>
        </p:nvSpPr>
        <p:spPr>
          <a:xfrm>
            <a:off x="4407153" y="1533476"/>
            <a:ext cx="3385519" cy="31042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70" y="1633"/>
                </a:moveTo>
                <a:lnTo>
                  <a:pt x="97714" y="2745"/>
                </a:lnTo>
                <a:lnTo>
                  <a:pt x="100000" y="100000"/>
                </a:lnTo>
                <a:lnTo>
                  <a:pt x="0" y="97551"/>
                </a:lnTo>
                <a:lnTo>
                  <a:pt x="1727" y="0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quiet+overlap+decor:a chalk frame drawn round its own words; the box encloses the text by design"/>
          <p:cNvSpPr/>
          <p:nvPr/>
        </p:nvSpPr>
        <p:spPr>
          <a:xfrm>
            <a:off x="4405034" y="1543451"/>
            <a:ext cx="3386289" cy="308003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8" y="1374"/>
                </a:moveTo>
                <a:lnTo>
                  <a:pt x="97986" y="2323"/>
                </a:lnTo>
                <a:lnTo>
                  <a:pt x="100000" y="100000"/>
                </a:lnTo>
                <a:lnTo>
                  <a:pt x="0" y="98100"/>
                </a:lnTo>
                <a:lnTo>
                  <a:pt x="1773" y="0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31" name="Picture 30" descr="二氧化碳浓度" title="二氧化碳浓度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258" y="1755648"/>
            <a:ext cx="384048" cy="38404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161178" y="1737360"/>
            <a:ext cx="2417978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二氧化碳浓度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03978" y="2157984"/>
            <a:ext cx="237744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C9D3C9"/>
                </a:solidFill>
                <a:latin typeface="Chalkboard SE"/>
                <a:ea typeface="Hiragino Sans GB"/>
              </a:rPr>
              <a:t>光合作用强度</a:t>
            </a:r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4923551" y="2438779"/>
            <a:ext cx="9144" cy="83345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7791" y="100000"/>
                </a:move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4922684" y="2437255"/>
            <a:ext cx="9144" cy="83043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3606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decor:a chalk stroke; the words it frames carry the meaning"/>
          <p:cNvSpPr/>
          <p:nvPr/>
        </p:nvSpPr>
        <p:spPr>
          <a:xfrm>
            <a:off x="4867987" y="2430571"/>
            <a:ext cx="145091" cy="14532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100000"/>
                </a:moveTo>
                <a:lnTo>
                  <a:pt x="37519" y="0"/>
                </a:lnTo>
                <a:lnTo>
                  <a:pt x="0" y="91007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decor:a chalk stroke; the words it frames carry the meaning"/>
          <p:cNvSpPr/>
          <p:nvPr/>
        </p:nvSpPr>
        <p:spPr>
          <a:xfrm>
            <a:off x="4937659" y="3253531"/>
            <a:ext cx="2448463" cy="1996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motif-quiet+decor:a chalk stroke; the words it frames carry the meaning"/>
          <p:cNvSpPr/>
          <p:nvPr/>
        </p:nvSpPr>
        <p:spPr>
          <a:xfrm>
            <a:off x="4943407" y="3260425"/>
            <a:ext cx="244621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3249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quiet+decor:a chalk stroke; the words it frames carry the meaning"/>
          <p:cNvSpPr/>
          <p:nvPr/>
        </p:nvSpPr>
        <p:spPr>
          <a:xfrm>
            <a:off x="7264152" y="3188137"/>
            <a:ext cx="123501" cy="15421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33" y="100000"/>
                </a:moveTo>
                <a:lnTo>
                  <a:pt x="100000" y="55223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+decor:a chalk stroke; the words it frames carry the meaning"/>
          <p:cNvSpPr/>
          <p:nvPr/>
        </p:nvSpPr>
        <p:spPr>
          <a:xfrm>
            <a:off x="4980849" y="2686102"/>
            <a:ext cx="2297390" cy="50767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221" y="88115"/>
                </a:lnTo>
                <a:lnTo>
                  <a:pt x="6611" y="74774"/>
                </a:lnTo>
                <a:lnTo>
                  <a:pt x="10474" y="66775"/>
                </a:lnTo>
                <a:lnTo>
                  <a:pt x="13603" y="57162"/>
                </a:lnTo>
                <a:lnTo>
                  <a:pt x="16868" y="50371"/>
                </a:lnTo>
                <a:lnTo>
                  <a:pt x="19880" y="43145"/>
                </a:lnTo>
                <a:lnTo>
                  <a:pt x="23549" y="36530"/>
                </a:lnTo>
                <a:lnTo>
                  <a:pt x="26695" y="29608"/>
                </a:lnTo>
                <a:lnTo>
                  <a:pt x="30130" y="27160"/>
                </a:lnTo>
                <a:lnTo>
                  <a:pt x="33494" y="23527"/>
                </a:lnTo>
                <a:lnTo>
                  <a:pt x="37093" y="21288"/>
                </a:lnTo>
                <a:lnTo>
                  <a:pt x="40138" y="16467"/>
                </a:lnTo>
                <a:lnTo>
                  <a:pt x="43228" y="17154"/>
                </a:lnTo>
                <a:lnTo>
                  <a:pt x="46474" y="11641"/>
                </a:lnTo>
                <a:lnTo>
                  <a:pt x="49814" y="9708"/>
                </a:lnTo>
                <a:lnTo>
                  <a:pt x="53549" y="10382"/>
                </a:lnTo>
                <a:lnTo>
                  <a:pt x="56286" y="10157"/>
                </a:lnTo>
                <a:lnTo>
                  <a:pt x="59814" y="6307"/>
                </a:lnTo>
                <a:lnTo>
                  <a:pt x="63532" y="4496"/>
                </a:lnTo>
                <a:lnTo>
                  <a:pt x="66245" y="4684"/>
                </a:lnTo>
                <a:lnTo>
                  <a:pt x="70130" y="3653"/>
                </a:lnTo>
                <a:lnTo>
                  <a:pt x="73145" y="2116"/>
                </a:lnTo>
                <a:lnTo>
                  <a:pt x="76160" y="2351"/>
                </a:lnTo>
                <a:lnTo>
                  <a:pt x="79916" y="3789"/>
                </a:lnTo>
                <a:lnTo>
                  <a:pt x="83284" y="442"/>
                </a:lnTo>
                <a:lnTo>
                  <a:pt x="86282" y="95"/>
                </a:lnTo>
                <a:lnTo>
                  <a:pt x="89865" y="428"/>
                </a:lnTo>
                <a:lnTo>
                  <a:pt x="93396" y="2333"/>
                </a:lnTo>
                <a:lnTo>
                  <a:pt x="96622" y="0"/>
                </a:lnTo>
                <a:lnTo>
                  <a:pt x="100000" y="1625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deckkit-motif-quiet+decor:a chalk stroke; the words it frames carry the meaning"/>
          <p:cNvSpPr/>
          <p:nvPr/>
        </p:nvSpPr>
        <p:spPr>
          <a:xfrm>
            <a:off x="4979482" y="2684522"/>
            <a:ext cx="2278999" cy="51696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328" y="87204"/>
                </a:lnTo>
                <a:lnTo>
                  <a:pt x="6824" y="72888"/>
                </a:lnTo>
                <a:lnTo>
                  <a:pt x="10389" y="62196"/>
                </a:lnTo>
                <a:lnTo>
                  <a:pt x="13925" y="56708"/>
                </a:lnTo>
                <a:lnTo>
                  <a:pt x="16618" y="49417"/>
                </a:lnTo>
                <a:lnTo>
                  <a:pt x="20372" y="41904"/>
                </a:lnTo>
                <a:lnTo>
                  <a:pt x="23736" y="37309"/>
                </a:lnTo>
                <a:lnTo>
                  <a:pt x="27506" y="31930"/>
                </a:lnTo>
                <a:lnTo>
                  <a:pt x="30109" y="28221"/>
                </a:lnTo>
                <a:lnTo>
                  <a:pt x="33645" y="23370"/>
                </a:lnTo>
                <a:lnTo>
                  <a:pt x="36894" y="20992"/>
                </a:lnTo>
                <a:lnTo>
                  <a:pt x="40140" y="19028"/>
                </a:lnTo>
                <a:lnTo>
                  <a:pt x="43640" y="15962"/>
                </a:lnTo>
                <a:lnTo>
                  <a:pt x="46854" y="12370"/>
                </a:lnTo>
                <a:lnTo>
                  <a:pt x="50563" y="10710"/>
                </a:lnTo>
                <a:lnTo>
                  <a:pt x="53733" y="8253"/>
                </a:lnTo>
                <a:lnTo>
                  <a:pt x="57230" y="8236"/>
                </a:lnTo>
                <a:lnTo>
                  <a:pt x="60072" y="7201"/>
                </a:lnTo>
                <a:lnTo>
                  <a:pt x="63443" y="4334"/>
                </a:lnTo>
                <a:lnTo>
                  <a:pt x="66818" y="3968"/>
                </a:lnTo>
                <a:lnTo>
                  <a:pt x="70229" y="2536"/>
                </a:lnTo>
                <a:lnTo>
                  <a:pt x="74155" y="5159"/>
                </a:lnTo>
                <a:lnTo>
                  <a:pt x="77248" y="4410"/>
                </a:lnTo>
                <a:lnTo>
                  <a:pt x="80328" y="936"/>
                </a:lnTo>
                <a:lnTo>
                  <a:pt x="83293" y="1781"/>
                </a:lnTo>
                <a:lnTo>
                  <a:pt x="87503" y="1825"/>
                </a:lnTo>
                <a:lnTo>
                  <a:pt x="90632" y="2773"/>
                </a:lnTo>
                <a:lnTo>
                  <a:pt x="93430" y="3227"/>
                </a:lnTo>
                <a:lnTo>
                  <a:pt x="97461" y="0"/>
                </a:lnTo>
                <a:lnTo>
                  <a:pt x="100000" y="2570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32578" y="3300984"/>
            <a:ext cx="2417978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浓度越高 →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12538" y="3648456"/>
            <a:ext cx="2966618" cy="8869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浓度越高，光合作用越强；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高到一定程度后不再增加。</a:t>
            </a:r>
          </a:p>
        </p:txBody>
      </p:sp>
      <p:sp>
        <p:nvSpPr>
          <p:cNvPr id="44" name="deckkit-motif-quiet+overlap+decor:a chalk frame drawn round its own words; the box encloses the text by design"/>
          <p:cNvSpPr/>
          <p:nvPr/>
        </p:nvSpPr>
        <p:spPr>
          <a:xfrm>
            <a:off x="8087230" y="1557931"/>
            <a:ext cx="3419489" cy="304999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781"/>
                </a:moveTo>
                <a:lnTo>
                  <a:pt x="100000" y="0"/>
                </a:lnTo>
                <a:lnTo>
                  <a:pt x="98761" y="99030"/>
                </a:lnTo>
                <a:lnTo>
                  <a:pt x="1853" y="100000"/>
                </a:lnTo>
                <a:lnTo>
                  <a:pt x="2587" y="1066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deckkit-motif-quiet+overlap+decor:a chalk frame drawn round its own words; the box encloses the text by design"/>
          <p:cNvSpPr/>
          <p:nvPr/>
        </p:nvSpPr>
        <p:spPr>
          <a:xfrm>
            <a:off x="8101045" y="1564287"/>
            <a:ext cx="3392299" cy="303840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393"/>
                </a:moveTo>
                <a:lnTo>
                  <a:pt x="100000" y="0"/>
                </a:lnTo>
                <a:lnTo>
                  <a:pt x="99241" y="99088"/>
                </a:lnTo>
                <a:lnTo>
                  <a:pt x="1505" y="100000"/>
                </a:lnTo>
                <a:lnTo>
                  <a:pt x="2313" y="221"/>
                </a:lnTo>
              </a:path>
            </a:pathLst>
          </a:custGeom>
          <a:noFill/>
          <a:ln w="15240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46" name="Picture 45" descr="温度" title="温度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6396" y="1755648"/>
            <a:ext cx="384048" cy="38404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859316" y="1737360"/>
            <a:ext cx="2417978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温度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2116" y="2157984"/>
            <a:ext cx="237744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C9D3C9"/>
                </a:solidFill>
                <a:latin typeface="Chalkboard SE"/>
                <a:ea typeface="Hiragino Sans GB"/>
              </a:rPr>
              <a:t>光合作用强度</a:t>
            </a:r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8637114" y="2437442"/>
            <a:ext cx="9144" cy="81667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1092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8620007" y="2444335"/>
            <a:ext cx="10758" cy="81062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8550487" y="2442337"/>
            <a:ext cx="147879" cy="12086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97344"/>
                </a:moveTo>
                <a:lnTo>
                  <a:pt x="59286" y="0"/>
                </a:lnTo>
                <a:lnTo>
                  <a:pt x="0" y="10000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8622946" y="3257586"/>
            <a:ext cx="247890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84329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quiet+decor:a chalk stroke; the words it frames carry the meaning"/>
          <p:cNvSpPr/>
          <p:nvPr/>
        </p:nvSpPr>
        <p:spPr>
          <a:xfrm>
            <a:off x="8625907" y="3260628"/>
            <a:ext cx="246945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39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deckkit-motif-quiet+decor:a chalk stroke; the words it frames carry the meaning"/>
          <p:cNvSpPr/>
          <p:nvPr/>
        </p:nvSpPr>
        <p:spPr>
          <a:xfrm>
            <a:off x="10966799" y="3193305"/>
            <a:ext cx="136447" cy="1397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2865"/>
                </a:lnTo>
                <a:lnTo>
                  <a:pt x="2078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8683330" y="2688599"/>
            <a:ext cx="2282534" cy="5029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8342"/>
                </a:moveTo>
                <a:lnTo>
                  <a:pt x="3816" y="100000"/>
                </a:lnTo>
                <a:lnTo>
                  <a:pt x="6786" y="99856"/>
                </a:lnTo>
                <a:lnTo>
                  <a:pt x="10430" y="99002"/>
                </a:lnTo>
                <a:lnTo>
                  <a:pt x="13071" y="98973"/>
                </a:lnTo>
                <a:lnTo>
                  <a:pt x="16390" y="93073"/>
                </a:lnTo>
                <a:lnTo>
                  <a:pt x="19769" y="90912"/>
                </a:lnTo>
                <a:lnTo>
                  <a:pt x="23578" y="84903"/>
                </a:lnTo>
                <a:lnTo>
                  <a:pt x="26422" y="79702"/>
                </a:lnTo>
                <a:lnTo>
                  <a:pt x="30423" y="69368"/>
                </a:lnTo>
                <a:lnTo>
                  <a:pt x="33794" y="59730"/>
                </a:lnTo>
                <a:lnTo>
                  <a:pt x="37102" y="47658"/>
                </a:lnTo>
                <a:lnTo>
                  <a:pt x="40472" y="38307"/>
                </a:lnTo>
                <a:lnTo>
                  <a:pt x="43857" y="24420"/>
                </a:lnTo>
                <a:lnTo>
                  <a:pt x="47165" y="14152"/>
                </a:lnTo>
                <a:lnTo>
                  <a:pt x="49604" y="4814"/>
                </a:lnTo>
                <a:lnTo>
                  <a:pt x="53275" y="0"/>
                </a:lnTo>
                <a:lnTo>
                  <a:pt x="56724" y="462"/>
                </a:lnTo>
                <a:lnTo>
                  <a:pt x="59940" y="3247"/>
                </a:lnTo>
                <a:lnTo>
                  <a:pt x="63315" y="12089"/>
                </a:lnTo>
                <a:lnTo>
                  <a:pt x="67054" y="21684"/>
                </a:lnTo>
                <a:lnTo>
                  <a:pt x="69693" y="36415"/>
                </a:lnTo>
                <a:lnTo>
                  <a:pt x="72978" y="47948"/>
                </a:lnTo>
                <a:lnTo>
                  <a:pt x="76907" y="62908"/>
                </a:lnTo>
                <a:lnTo>
                  <a:pt x="79909" y="69212"/>
                </a:lnTo>
                <a:lnTo>
                  <a:pt x="83335" y="79241"/>
                </a:lnTo>
                <a:lnTo>
                  <a:pt x="86534" y="87014"/>
                </a:lnTo>
                <a:lnTo>
                  <a:pt x="89924" y="90636"/>
                </a:lnTo>
                <a:lnTo>
                  <a:pt x="93542" y="94725"/>
                </a:lnTo>
                <a:lnTo>
                  <a:pt x="96761" y="96111"/>
                </a:lnTo>
                <a:lnTo>
                  <a:pt x="100000" y="98756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8695677" y="2699459"/>
            <a:ext cx="2277515" cy="49718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3306" y="99852"/>
                </a:lnTo>
                <a:lnTo>
                  <a:pt x="5784" y="97186"/>
                </a:lnTo>
                <a:lnTo>
                  <a:pt x="9322" y="96933"/>
                </a:lnTo>
                <a:lnTo>
                  <a:pt x="13169" y="96693"/>
                </a:lnTo>
                <a:lnTo>
                  <a:pt x="15844" y="91589"/>
                </a:lnTo>
                <a:lnTo>
                  <a:pt x="19403" y="88121"/>
                </a:lnTo>
                <a:lnTo>
                  <a:pt x="22981" y="83979"/>
                </a:lnTo>
                <a:lnTo>
                  <a:pt x="26732" y="79324"/>
                </a:lnTo>
                <a:lnTo>
                  <a:pt x="29839" y="69654"/>
                </a:lnTo>
                <a:lnTo>
                  <a:pt x="32912" y="57754"/>
                </a:lnTo>
                <a:lnTo>
                  <a:pt x="36165" y="49352"/>
                </a:lnTo>
                <a:lnTo>
                  <a:pt x="40059" y="35446"/>
                </a:lnTo>
                <a:lnTo>
                  <a:pt x="43125" y="20260"/>
                </a:lnTo>
                <a:lnTo>
                  <a:pt x="46766" y="12619"/>
                </a:lnTo>
                <a:lnTo>
                  <a:pt x="49437" y="3203"/>
                </a:lnTo>
                <a:lnTo>
                  <a:pt x="52758" y="33"/>
                </a:lnTo>
                <a:lnTo>
                  <a:pt x="56095" y="0"/>
                </a:lnTo>
                <a:lnTo>
                  <a:pt x="60045" y="1327"/>
                </a:lnTo>
                <a:lnTo>
                  <a:pt x="63217" y="8861"/>
                </a:lnTo>
                <a:lnTo>
                  <a:pt x="66152" y="20543"/>
                </a:lnTo>
                <a:lnTo>
                  <a:pt x="69553" y="34882"/>
                </a:lnTo>
                <a:lnTo>
                  <a:pt x="72689" y="47399"/>
                </a:lnTo>
                <a:lnTo>
                  <a:pt x="76237" y="60199"/>
                </a:lnTo>
                <a:lnTo>
                  <a:pt x="79865" y="68817"/>
                </a:lnTo>
                <a:lnTo>
                  <a:pt x="83364" y="76556"/>
                </a:lnTo>
                <a:lnTo>
                  <a:pt x="86753" y="84711"/>
                </a:lnTo>
                <a:lnTo>
                  <a:pt x="89508" y="91871"/>
                </a:lnTo>
                <a:lnTo>
                  <a:pt x="92891" y="93311"/>
                </a:lnTo>
                <a:lnTo>
                  <a:pt x="96545" y="95344"/>
                </a:lnTo>
                <a:lnTo>
                  <a:pt x="100000" y="96419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630716" y="3300984"/>
            <a:ext cx="2417978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温度越高 →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10676" y="3648456"/>
            <a:ext cx="2966618" cy="8869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有一个最适宜的温度；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过高或过低都会减弱。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31520" y="4700016"/>
            <a:ext cx="6400800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温度不在表达式里，但会影响光合作用进行的快慢。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253935" y="4700016"/>
            <a:ext cx="4206240" cy="3474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C9D3C9"/>
                </a:solidFill>
                <a:latin typeface="Chalkboard SE"/>
                <a:ea typeface="Hiragino Sans GB"/>
              </a:rPr>
              <a:t>曲线只示意变化趋势，没有具体数值。</a:t>
            </a:r>
          </a:p>
        </p:txBody>
      </p:sp>
      <p:sp>
        <p:nvSpPr>
          <p:cNvPr id="61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63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68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72" name="deckkit-motif-quiet+overlap+decor:a chalk frame drawn round its own words; the box encloses the text by design"/>
          <p:cNvSpPr/>
          <p:nvPr/>
        </p:nvSpPr>
        <p:spPr>
          <a:xfrm>
            <a:off x="5188110" y="5194490"/>
            <a:ext cx="718357" cy="35740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554"/>
                </a:moveTo>
                <a:lnTo>
                  <a:pt x="100000" y="4796"/>
                </a:lnTo>
                <a:lnTo>
                  <a:pt x="97427" y="100000"/>
                </a:lnTo>
                <a:lnTo>
                  <a:pt x="1845" y="84193"/>
                </a:lnTo>
                <a:lnTo>
                  <a:pt x="4628" y="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deckkit-motif-quiet+overlap+decor:a chalk frame drawn round its own words; the box encloses the text by design"/>
          <p:cNvSpPr/>
          <p:nvPr/>
        </p:nvSpPr>
        <p:spPr>
          <a:xfrm>
            <a:off x="5193034" y="5203892"/>
            <a:ext cx="703361" cy="35329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2665"/>
                </a:moveTo>
                <a:lnTo>
                  <a:pt x="100000" y="2363"/>
                </a:lnTo>
                <a:lnTo>
                  <a:pt x="99054" y="100000"/>
                </a:lnTo>
                <a:lnTo>
                  <a:pt x="374" y="88030"/>
                </a:lnTo>
                <a:lnTo>
                  <a:pt x="4137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78" name="deckkit-motif-quiet+overlap+decor:a chalk ring drawn round the word or number it circles, as a teacher circles on the board"/>
          <p:cNvSpPr/>
          <p:nvPr/>
        </p:nvSpPr>
        <p:spPr>
          <a:xfrm>
            <a:off x="2413671" y="5329538"/>
            <a:ext cx="1460683" cy="67983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354" y="10327"/>
                </a:moveTo>
                <a:lnTo>
                  <a:pt x="24305" y="7975"/>
                </a:lnTo>
                <a:lnTo>
                  <a:pt x="26040" y="7475"/>
                </a:lnTo>
                <a:lnTo>
                  <a:pt x="29412" y="5250"/>
                </a:lnTo>
                <a:lnTo>
                  <a:pt x="31545" y="3250"/>
                </a:lnTo>
                <a:lnTo>
                  <a:pt x="33463" y="2798"/>
                </a:lnTo>
                <a:lnTo>
                  <a:pt x="37068" y="1148"/>
                </a:lnTo>
                <a:lnTo>
                  <a:pt x="40142" y="1186"/>
                </a:lnTo>
                <a:lnTo>
                  <a:pt x="42071" y="239"/>
                </a:lnTo>
                <a:lnTo>
                  <a:pt x="45989" y="2269"/>
                </a:lnTo>
                <a:lnTo>
                  <a:pt x="48568" y="1735"/>
                </a:lnTo>
                <a:lnTo>
                  <a:pt x="50065" y="726"/>
                </a:lnTo>
                <a:lnTo>
                  <a:pt x="53528" y="0"/>
                </a:lnTo>
                <a:lnTo>
                  <a:pt x="56994" y="828"/>
                </a:lnTo>
                <a:lnTo>
                  <a:pt x="58600" y="2365"/>
                </a:lnTo>
                <a:lnTo>
                  <a:pt x="61379" y="2917"/>
                </a:lnTo>
                <a:lnTo>
                  <a:pt x="64703" y="2052"/>
                </a:lnTo>
                <a:lnTo>
                  <a:pt x="67354" y="2375"/>
                </a:lnTo>
                <a:lnTo>
                  <a:pt x="69890" y="1698"/>
                </a:lnTo>
                <a:lnTo>
                  <a:pt x="73603" y="3350"/>
                </a:lnTo>
                <a:lnTo>
                  <a:pt x="76058" y="4529"/>
                </a:lnTo>
                <a:lnTo>
                  <a:pt x="78791" y="8240"/>
                </a:lnTo>
                <a:lnTo>
                  <a:pt x="80772" y="9522"/>
                </a:lnTo>
                <a:lnTo>
                  <a:pt x="82664" y="11290"/>
                </a:lnTo>
                <a:lnTo>
                  <a:pt x="83991" y="12475"/>
                </a:lnTo>
                <a:lnTo>
                  <a:pt x="86944" y="13681"/>
                </a:lnTo>
                <a:lnTo>
                  <a:pt x="88886" y="18055"/>
                </a:lnTo>
                <a:lnTo>
                  <a:pt x="89833" y="18574"/>
                </a:lnTo>
                <a:lnTo>
                  <a:pt x="91548" y="20888"/>
                </a:lnTo>
                <a:lnTo>
                  <a:pt x="93948" y="23188"/>
                </a:lnTo>
                <a:lnTo>
                  <a:pt x="93993" y="24598"/>
                </a:lnTo>
                <a:lnTo>
                  <a:pt x="96421" y="29934"/>
                </a:lnTo>
                <a:lnTo>
                  <a:pt x="97329" y="30832"/>
                </a:lnTo>
                <a:lnTo>
                  <a:pt x="98465" y="34262"/>
                </a:lnTo>
                <a:lnTo>
                  <a:pt x="98805" y="36493"/>
                </a:lnTo>
                <a:lnTo>
                  <a:pt x="99894" y="39279"/>
                </a:lnTo>
                <a:lnTo>
                  <a:pt x="99662" y="40598"/>
                </a:lnTo>
                <a:lnTo>
                  <a:pt x="100000" y="45833"/>
                </a:lnTo>
                <a:lnTo>
                  <a:pt x="99864" y="47548"/>
                </a:lnTo>
                <a:lnTo>
                  <a:pt x="99489" y="48703"/>
                </a:lnTo>
                <a:lnTo>
                  <a:pt x="98674" y="53708"/>
                </a:lnTo>
                <a:lnTo>
                  <a:pt x="99196" y="54964"/>
                </a:lnTo>
                <a:lnTo>
                  <a:pt x="98448" y="58578"/>
                </a:lnTo>
                <a:lnTo>
                  <a:pt x="98126" y="62113"/>
                </a:lnTo>
                <a:lnTo>
                  <a:pt x="96705" y="64830"/>
                </a:lnTo>
                <a:lnTo>
                  <a:pt x="96806" y="66160"/>
                </a:lnTo>
                <a:lnTo>
                  <a:pt x="95877" y="68454"/>
                </a:lnTo>
                <a:lnTo>
                  <a:pt x="94187" y="70269"/>
                </a:lnTo>
                <a:lnTo>
                  <a:pt x="93859" y="72559"/>
                </a:lnTo>
                <a:lnTo>
                  <a:pt x="91380" y="77130"/>
                </a:lnTo>
                <a:lnTo>
                  <a:pt x="90966" y="78483"/>
                </a:lnTo>
                <a:lnTo>
                  <a:pt x="89375" y="79352"/>
                </a:lnTo>
                <a:lnTo>
                  <a:pt x="86617" y="82221"/>
                </a:lnTo>
                <a:lnTo>
                  <a:pt x="84792" y="83768"/>
                </a:lnTo>
                <a:lnTo>
                  <a:pt x="82050" y="86072"/>
                </a:lnTo>
                <a:lnTo>
                  <a:pt x="80968" y="89762"/>
                </a:lnTo>
                <a:lnTo>
                  <a:pt x="78329" y="89607"/>
                </a:lnTo>
                <a:lnTo>
                  <a:pt x="75123" y="92521"/>
                </a:lnTo>
                <a:lnTo>
                  <a:pt x="73028" y="93057"/>
                </a:lnTo>
                <a:lnTo>
                  <a:pt x="69739" y="92598"/>
                </a:lnTo>
                <a:lnTo>
                  <a:pt x="68372" y="95619"/>
                </a:lnTo>
                <a:lnTo>
                  <a:pt x="65803" y="96047"/>
                </a:lnTo>
                <a:lnTo>
                  <a:pt x="62427" y="96923"/>
                </a:lnTo>
                <a:lnTo>
                  <a:pt x="60307" y="96834"/>
                </a:lnTo>
                <a:lnTo>
                  <a:pt x="57019" y="97330"/>
                </a:lnTo>
                <a:lnTo>
                  <a:pt x="54511" y="96842"/>
                </a:lnTo>
                <a:lnTo>
                  <a:pt x="51503" y="100000"/>
                </a:lnTo>
                <a:lnTo>
                  <a:pt x="47628" y="98677"/>
                </a:lnTo>
                <a:lnTo>
                  <a:pt x="45711" y="99083"/>
                </a:lnTo>
                <a:lnTo>
                  <a:pt x="42828" y="96494"/>
                </a:lnTo>
                <a:lnTo>
                  <a:pt x="39839" y="97883"/>
                </a:lnTo>
                <a:lnTo>
                  <a:pt x="37949" y="94183"/>
                </a:lnTo>
                <a:lnTo>
                  <a:pt x="34165" y="92904"/>
                </a:lnTo>
                <a:lnTo>
                  <a:pt x="31558" y="92818"/>
                </a:lnTo>
                <a:lnTo>
                  <a:pt x="29278" y="92902"/>
                </a:lnTo>
                <a:lnTo>
                  <a:pt x="27630" y="89203"/>
                </a:lnTo>
                <a:lnTo>
                  <a:pt x="25058" y="88495"/>
                </a:lnTo>
                <a:lnTo>
                  <a:pt x="22619" y="86752"/>
                </a:lnTo>
                <a:lnTo>
                  <a:pt x="19793" y="85148"/>
                </a:lnTo>
                <a:lnTo>
                  <a:pt x="17839" y="85244"/>
                </a:lnTo>
                <a:lnTo>
                  <a:pt x="15920" y="81358"/>
                </a:lnTo>
                <a:lnTo>
                  <a:pt x="14113" y="82131"/>
                </a:lnTo>
                <a:lnTo>
                  <a:pt x="12321" y="79801"/>
                </a:lnTo>
                <a:lnTo>
                  <a:pt x="9467" y="76533"/>
                </a:lnTo>
                <a:lnTo>
                  <a:pt x="8046" y="75155"/>
                </a:lnTo>
                <a:lnTo>
                  <a:pt x="6902" y="72534"/>
                </a:lnTo>
                <a:lnTo>
                  <a:pt x="5881" y="69957"/>
                </a:lnTo>
                <a:lnTo>
                  <a:pt x="4983" y="65264"/>
                </a:lnTo>
                <a:lnTo>
                  <a:pt x="4223" y="63517"/>
                </a:lnTo>
                <a:lnTo>
                  <a:pt x="4205" y="60838"/>
                </a:lnTo>
                <a:lnTo>
                  <a:pt x="2886" y="59007"/>
                </a:lnTo>
                <a:lnTo>
                  <a:pt x="2895" y="54874"/>
                </a:lnTo>
                <a:lnTo>
                  <a:pt x="1784" y="53486"/>
                </a:lnTo>
                <a:lnTo>
                  <a:pt x="1492" y="52217"/>
                </a:lnTo>
                <a:lnTo>
                  <a:pt x="498" y="48561"/>
                </a:lnTo>
                <a:lnTo>
                  <a:pt x="647" y="45289"/>
                </a:lnTo>
                <a:lnTo>
                  <a:pt x="0" y="43270"/>
                </a:lnTo>
                <a:lnTo>
                  <a:pt x="1676" y="38959"/>
                </a:lnTo>
                <a:lnTo>
                  <a:pt x="1267" y="38229"/>
                </a:lnTo>
                <a:lnTo>
                  <a:pt x="1807" y="32550"/>
                </a:lnTo>
                <a:lnTo>
                  <a:pt x="2871" y="32308"/>
                </a:lnTo>
                <a:lnTo>
                  <a:pt x="5243" y="28612"/>
                </a:lnTo>
                <a:lnTo>
                  <a:pt x="6558" y="24831"/>
                </a:lnTo>
                <a:lnTo>
                  <a:pt x="8252" y="23907"/>
                </a:lnTo>
                <a:lnTo>
                  <a:pt x="9815" y="21542"/>
                </a:lnTo>
                <a:lnTo>
                  <a:pt x="11457" y="18896"/>
                </a:lnTo>
                <a:lnTo>
                  <a:pt x="12787" y="17511"/>
                </a:lnTo>
                <a:lnTo>
                  <a:pt x="14987" y="16374"/>
                </a:lnTo>
                <a:lnTo>
                  <a:pt x="17796" y="14476"/>
                </a:lnTo>
                <a:lnTo>
                  <a:pt x="19276" y="11003"/>
                </a:lnTo>
                <a:lnTo>
                  <a:pt x="21283" y="9996"/>
                </a:lnTo>
                <a:lnTo>
                  <a:pt x="23875" y="9836"/>
                </a:lnTo>
                <a:lnTo>
                  <a:pt x="25396" y="6731"/>
                </a:lnTo>
                <a:lnTo>
                  <a:pt x="28469" y="6139"/>
                </a:lnTo>
                <a:lnTo>
                  <a:pt x="31638" y="5193"/>
                </a:lnTo>
                <a:lnTo>
                  <a:pt x="33900" y="4197"/>
                </a:lnTo>
                <a:lnTo>
                  <a:pt x="36683" y="3807"/>
                </a:lnTo>
                <a:lnTo>
                  <a:pt x="39487" y="2719"/>
                </a:lnTo>
                <a:lnTo>
                  <a:pt x="41577" y="3114"/>
                </a:lnTo>
                <a:lnTo>
                  <a:pt x="44558" y="1902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deckkit-motif-quiet+overlap+decor:a chalk ring drawn round the word or number it circles, as a teacher circles on the board"/>
          <p:cNvSpPr/>
          <p:nvPr/>
        </p:nvSpPr>
        <p:spPr>
          <a:xfrm>
            <a:off x="2420911" y="5333220"/>
            <a:ext cx="1460243" cy="67577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857" y="10734"/>
                </a:moveTo>
                <a:lnTo>
                  <a:pt x="24348" y="5943"/>
                </a:lnTo>
                <a:lnTo>
                  <a:pt x="25697" y="5413"/>
                </a:lnTo>
                <a:lnTo>
                  <a:pt x="28299" y="3544"/>
                </a:lnTo>
                <a:lnTo>
                  <a:pt x="31131" y="2216"/>
                </a:lnTo>
                <a:lnTo>
                  <a:pt x="33428" y="4129"/>
                </a:lnTo>
                <a:lnTo>
                  <a:pt x="36819" y="1887"/>
                </a:lnTo>
                <a:lnTo>
                  <a:pt x="38628" y="2999"/>
                </a:lnTo>
                <a:lnTo>
                  <a:pt x="42296" y="227"/>
                </a:lnTo>
                <a:lnTo>
                  <a:pt x="44512" y="1422"/>
                </a:lnTo>
                <a:lnTo>
                  <a:pt x="47796" y="48"/>
                </a:lnTo>
                <a:lnTo>
                  <a:pt x="50963" y="163"/>
                </a:lnTo>
                <a:lnTo>
                  <a:pt x="52683" y="1824"/>
                </a:lnTo>
                <a:lnTo>
                  <a:pt x="55315" y="1304"/>
                </a:lnTo>
                <a:lnTo>
                  <a:pt x="58190" y="1121"/>
                </a:lnTo>
                <a:lnTo>
                  <a:pt x="61131" y="607"/>
                </a:lnTo>
                <a:lnTo>
                  <a:pt x="64960" y="1243"/>
                </a:lnTo>
                <a:lnTo>
                  <a:pt x="67019" y="2275"/>
                </a:lnTo>
                <a:lnTo>
                  <a:pt x="69556" y="1609"/>
                </a:lnTo>
                <a:lnTo>
                  <a:pt x="72406" y="2947"/>
                </a:lnTo>
                <a:lnTo>
                  <a:pt x="74696" y="6454"/>
                </a:lnTo>
                <a:lnTo>
                  <a:pt x="76915" y="7473"/>
                </a:lnTo>
                <a:lnTo>
                  <a:pt x="80571" y="8845"/>
                </a:lnTo>
                <a:lnTo>
                  <a:pt x="81349" y="10070"/>
                </a:lnTo>
                <a:lnTo>
                  <a:pt x="83395" y="12432"/>
                </a:lnTo>
                <a:lnTo>
                  <a:pt x="86284" y="13346"/>
                </a:lnTo>
                <a:lnTo>
                  <a:pt x="87041" y="16505"/>
                </a:lnTo>
                <a:lnTo>
                  <a:pt x="88891" y="17958"/>
                </a:lnTo>
                <a:lnTo>
                  <a:pt x="91083" y="22121"/>
                </a:lnTo>
                <a:lnTo>
                  <a:pt x="92541" y="21965"/>
                </a:lnTo>
                <a:lnTo>
                  <a:pt x="94675" y="26569"/>
                </a:lnTo>
                <a:lnTo>
                  <a:pt x="95671" y="26505"/>
                </a:lnTo>
                <a:lnTo>
                  <a:pt x="96399" y="30185"/>
                </a:lnTo>
                <a:lnTo>
                  <a:pt x="98001" y="32225"/>
                </a:lnTo>
                <a:lnTo>
                  <a:pt x="99211" y="36929"/>
                </a:lnTo>
                <a:lnTo>
                  <a:pt x="99982" y="39817"/>
                </a:lnTo>
                <a:lnTo>
                  <a:pt x="98951" y="41635"/>
                </a:lnTo>
                <a:lnTo>
                  <a:pt x="99132" y="45474"/>
                </a:lnTo>
                <a:lnTo>
                  <a:pt x="100000" y="47815"/>
                </a:lnTo>
                <a:lnTo>
                  <a:pt x="98845" y="48310"/>
                </a:lnTo>
                <a:lnTo>
                  <a:pt x="99334" y="52813"/>
                </a:lnTo>
                <a:lnTo>
                  <a:pt x="98494" y="55062"/>
                </a:lnTo>
                <a:lnTo>
                  <a:pt x="98158" y="57288"/>
                </a:lnTo>
                <a:lnTo>
                  <a:pt x="96715" y="59976"/>
                </a:lnTo>
                <a:lnTo>
                  <a:pt x="96075" y="63499"/>
                </a:lnTo>
                <a:lnTo>
                  <a:pt x="96232" y="64326"/>
                </a:lnTo>
                <a:lnTo>
                  <a:pt x="94184" y="68388"/>
                </a:lnTo>
                <a:lnTo>
                  <a:pt x="94174" y="69960"/>
                </a:lnTo>
                <a:lnTo>
                  <a:pt x="92480" y="72113"/>
                </a:lnTo>
                <a:lnTo>
                  <a:pt x="90864" y="76041"/>
                </a:lnTo>
                <a:lnTo>
                  <a:pt x="90358" y="78962"/>
                </a:lnTo>
                <a:lnTo>
                  <a:pt x="87886" y="79452"/>
                </a:lnTo>
                <a:lnTo>
                  <a:pt x="87158" y="82978"/>
                </a:lnTo>
                <a:lnTo>
                  <a:pt x="84305" y="85416"/>
                </a:lnTo>
                <a:lnTo>
                  <a:pt x="82568" y="86650"/>
                </a:lnTo>
                <a:lnTo>
                  <a:pt x="79263" y="89249"/>
                </a:lnTo>
                <a:lnTo>
                  <a:pt x="77057" y="88176"/>
                </a:lnTo>
                <a:lnTo>
                  <a:pt x="74800" y="91147"/>
                </a:lnTo>
                <a:lnTo>
                  <a:pt x="72708" y="91270"/>
                </a:lnTo>
                <a:lnTo>
                  <a:pt x="70288" y="93524"/>
                </a:lnTo>
                <a:lnTo>
                  <a:pt x="66881" y="95829"/>
                </a:lnTo>
                <a:lnTo>
                  <a:pt x="65215" y="97069"/>
                </a:lnTo>
                <a:lnTo>
                  <a:pt x="62330" y="95779"/>
                </a:lnTo>
                <a:lnTo>
                  <a:pt x="59722" y="98802"/>
                </a:lnTo>
                <a:lnTo>
                  <a:pt x="56539" y="99424"/>
                </a:lnTo>
                <a:lnTo>
                  <a:pt x="54335" y="98113"/>
                </a:lnTo>
                <a:lnTo>
                  <a:pt x="51408" y="100000"/>
                </a:lnTo>
                <a:lnTo>
                  <a:pt x="48305" y="96833"/>
                </a:lnTo>
                <a:lnTo>
                  <a:pt x="44790" y="98360"/>
                </a:lnTo>
                <a:lnTo>
                  <a:pt x="42380" y="98148"/>
                </a:lnTo>
                <a:lnTo>
                  <a:pt x="39718" y="95337"/>
                </a:lnTo>
                <a:lnTo>
                  <a:pt x="37502" y="95512"/>
                </a:lnTo>
                <a:lnTo>
                  <a:pt x="34862" y="93284"/>
                </a:lnTo>
                <a:lnTo>
                  <a:pt x="32534" y="93181"/>
                </a:lnTo>
                <a:lnTo>
                  <a:pt x="29745" y="92502"/>
                </a:lnTo>
                <a:lnTo>
                  <a:pt x="27485" y="89960"/>
                </a:lnTo>
                <a:lnTo>
                  <a:pt x="23885" y="88745"/>
                </a:lnTo>
                <a:lnTo>
                  <a:pt x="21656" y="87769"/>
                </a:lnTo>
                <a:lnTo>
                  <a:pt x="20279" y="85694"/>
                </a:lnTo>
                <a:lnTo>
                  <a:pt x="16978" y="82993"/>
                </a:lnTo>
                <a:lnTo>
                  <a:pt x="15238" y="83037"/>
                </a:lnTo>
                <a:lnTo>
                  <a:pt x="12592" y="81402"/>
                </a:lnTo>
                <a:lnTo>
                  <a:pt x="10982" y="77516"/>
                </a:lnTo>
                <a:lnTo>
                  <a:pt x="10357" y="76640"/>
                </a:lnTo>
                <a:lnTo>
                  <a:pt x="8802" y="74250"/>
                </a:lnTo>
                <a:lnTo>
                  <a:pt x="6329" y="70894"/>
                </a:lnTo>
                <a:lnTo>
                  <a:pt x="5645" y="69651"/>
                </a:lnTo>
                <a:lnTo>
                  <a:pt x="5176" y="67415"/>
                </a:lnTo>
                <a:lnTo>
                  <a:pt x="4122" y="63170"/>
                </a:lnTo>
                <a:lnTo>
                  <a:pt x="3003" y="60928"/>
                </a:lnTo>
                <a:lnTo>
                  <a:pt x="2371" y="57895"/>
                </a:lnTo>
                <a:lnTo>
                  <a:pt x="1783" y="55829"/>
                </a:lnTo>
                <a:lnTo>
                  <a:pt x="438" y="54284"/>
                </a:lnTo>
                <a:lnTo>
                  <a:pt x="774" y="51452"/>
                </a:lnTo>
                <a:lnTo>
                  <a:pt x="644" y="48410"/>
                </a:lnTo>
                <a:lnTo>
                  <a:pt x="854" y="44420"/>
                </a:lnTo>
                <a:lnTo>
                  <a:pt x="0" y="40352"/>
                </a:lnTo>
                <a:lnTo>
                  <a:pt x="711" y="39383"/>
                </a:lnTo>
                <a:lnTo>
                  <a:pt x="1160" y="37929"/>
                </a:lnTo>
                <a:lnTo>
                  <a:pt x="1446" y="32691"/>
                </a:lnTo>
                <a:lnTo>
                  <a:pt x="3369" y="31951"/>
                </a:lnTo>
                <a:lnTo>
                  <a:pt x="4333" y="26963"/>
                </a:lnTo>
                <a:lnTo>
                  <a:pt x="5687" y="27055"/>
                </a:lnTo>
                <a:lnTo>
                  <a:pt x="7542" y="23567"/>
                </a:lnTo>
                <a:lnTo>
                  <a:pt x="9130" y="21903"/>
                </a:lnTo>
                <a:lnTo>
                  <a:pt x="11260" y="19983"/>
                </a:lnTo>
                <a:lnTo>
                  <a:pt x="13522" y="18102"/>
                </a:lnTo>
                <a:lnTo>
                  <a:pt x="14688" y="14454"/>
                </a:lnTo>
                <a:lnTo>
                  <a:pt x="17253" y="14243"/>
                </a:lnTo>
                <a:lnTo>
                  <a:pt x="19495" y="10402"/>
                </a:lnTo>
                <a:lnTo>
                  <a:pt x="21488" y="10823"/>
                </a:lnTo>
                <a:lnTo>
                  <a:pt x="22553" y="7223"/>
                </a:lnTo>
                <a:lnTo>
                  <a:pt x="25732" y="5143"/>
                </a:lnTo>
                <a:lnTo>
                  <a:pt x="28491" y="4163"/>
                </a:lnTo>
                <a:lnTo>
                  <a:pt x="30839" y="3108"/>
                </a:lnTo>
                <a:lnTo>
                  <a:pt x="32801" y="1886"/>
                </a:lnTo>
                <a:lnTo>
                  <a:pt x="35942" y="2812"/>
                </a:lnTo>
                <a:lnTo>
                  <a:pt x="38280" y="2202"/>
                </a:lnTo>
                <a:lnTo>
                  <a:pt x="41228" y="1719"/>
                </a:lnTo>
                <a:lnTo>
                  <a:pt x="44049" y="0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绿叶在光下制造淀粉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课堂实验 · 仿照萨克斯的思路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绿叶在光下制造淀粉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67284" y="1287317"/>
            <a:ext cx="3980436" cy="5635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7330"/>
                </a:moveTo>
                <a:lnTo>
                  <a:pt x="9814" y="19910"/>
                </a:lnTo>
                <a:lnTo>
                  <a:pt x="19734" y="44249"/>
                </a:lnTo>
                <a:lnTo>
                  <a:pt x="30219" y="84522"/>
                </a:lnTo>
                <a:lnTo>
                  <a:pt x="40022" y="52271"/>
                </a:lnTo>
                <a:lnTo>
                  <a:pt x="49732" y="0"/>
                </a:lnTo>
                <a:lnTo>
                  <a:pt x="60090" y="67046"/>
                </a:lnTo>
                <a:lnTo>
                  <a:pt x="70095" y="82036"/>
                </a:lnTo>
                <a:lnTo>
                  <a:pt x="79820" y="9212"/>
                </a:lnTo>
                <a:lnTo>
                  <a:pt x="89961" y="32696"/>
                </a:lnTo>
                <a:lnTo>
                  <a:pt x="100000" y="100000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65542" y="1285910"/>
            <a:ext cx="3989111" cy="4919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6627"/>
                </a:moveTo>
                <a:lnTo>
                  <a:pt x="9816" y="0"/>
                </a:lnTo>
                <a:lnTo>
                  <a:pt x="20102" y="63499"/>
                </a:lnTo>
                <a:lnTo>
                  <a:pt x="29935" y="100000"/>
                </a:lnTo>
                <a:lnTo>
                  <a:pt x="39821" y="44597"/>
                </a:lnTo>
                <a:lnTo>
                  <a:pt x="49800" y="22066"/>
                </a:lnTo>
                <a:lnTo>
                  <a:pt x="59726" y="99049"/>
                </a:lnTo>
                <a:lnTo>
                  <a:pt x="70071" y="92277"/>
                </a:lnTo>
                <a:lnTo>
                  <a:pt x="79767" y="30401"/>
                </a:lnTo>
                <a:lnTo>
                  <a:pt x="89543" y="18051"/>
                </a:lnTo>
                <a:lnTo>
                  <a:pt x="100000" y="87883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61102" y="1382977"/>
            <a:ext cx="3797271" cy="5976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73772"/>
                </a:moveTo>
                <a:lnTo>
                  <a:pt x="9997" y="11435"/>
                </a:lnTo>
                <a:lnTo>
                  <a:pt x="20127" y="31579"/>
                </a:lnTo>
                <a:lnTo>
                  <a:pt x="30028" y="60021"/>
                </a:lnTo>
                <a:lnTo>
                  <a:pt x="39944" y="96953"/>
                </a:lnTo>
                <a:lnTo>
                  <a:pt x="49781" y="83572"/>
                </a:lnTo>
                <a:lnTo>
                  <a:pt x="60206" y="0"/>
                </a:lnTo>
                <a:lnTo>
                  <a:pt x="70121" y="29982"/>
                </a:lnTo>
                <a:lnTo>
                  <a:pt x="79837" y="73530"/>
                </a:lnTo>
                <a:lnTo>
                  <a:pt x="90000" y="100000"/>
                </a:lnTo>
                <a:lnTo>
                  <a:pt x="100000" y="63003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51481" y="1384746"/>
            <a:ext cx="3800902" cy="556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89450"/>
                </a:moveTo>
                <a:lnTo>
                  <a:pt x="10474" y="39218"/>
                </a:lnTo>
                <a:lnTo>
                  <a:pt x="20245" y="0"/>
                </a:lnTo>
                <a:lnTo>
                  <a:pt x="29877" y="60268"/>
                </a:lnTo>
                <a:lnTo>
                  <a:pt x="40402" y="100000"/>
                </a:lnTo>
                <a:lnTo>
                  <a:pt x="50054" y="84451"/>
                </a:lnTo>
                <a:lnTo>
                  <a:pt x="60008" y="16720"/>
                </a:lnTo>
                <a:lnTo>
                  <a:pt x="70062" y="7797"/>
                </a:lnTo>
                <a:lnTo>
                  <a:pt x="80131" y="97929"/>
                </a:lnTo>
                <a:lnTo>
                  <a:pt x="89868" y="95082"/>
                </a:lnTo>
                <a:lnTo>
                  <a:pt x="100000" y="39853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overlap+decor:a chalk frame drawn round its own words; the box encloses the text by design"/>
          <p:cNvSpPr/>
          <p:nvPr/>
        </p:nvSpPr>
        <p:spPr>
          <a:xfrm>
            <a:off x="703339" y="1515746"/>
            <a:ext cx="1940360" cy="24940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881"/>
                </a:lnTo>
                <a:lnTo>
                  <a:pt x="99877" y="97966"/>
                </a:lnTo>
                <a:lnTo>
                  <a:pt x="1213" y="100000"/>
                </a:lnTo>
                <a:lnTo>
                  <a:pt x="4168" y="2279"/>
                </a:lnTo>
              </a:path>
            </a:pathLst>
          </a:custGeom>
          <a:noFill/>
          <a:ln w="2540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overlap+decor:a chalk frame drawn round its own words; the box encloses the text by design"/>
          <p:cNvSpPr/>
          <p:nvPr/>
        </p:nvSpPr>
        <p:spPr>
          <a:xfrm>
            <a:off x="704857" y="1515342"/>
            <a:ext cx="1940424" cy="248308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24"/>
                </a:lnTo>
                <a:lnTo>
                  <a:pt x="99846" y="98940"/>
                </a:lnTo>
                <a:lnTo>
                  <a:pt x="1583" y="100000"/>
                </a:lnTo>
                <a:lnTo>
                  <a:pt x="4080" y="2187"/>
                </a:lnTo>
              </a:path>
            </a:pathLst>
          </a:custGeom>
          <a:noFill/>
          <a:ln w="15240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motif-quiet+overlap+decor:a chalk ring drawn round the word or number it circles, as a teacher circles on the board"/>
          <p:cNvSpPr/>
          <p:nvPr/>
        </p:nvSpPr>
        <p:spPr>
          <a:xfrm>
            <a:off x="831505" y="1664886"/>
            <a:ext cx="420195" cy="38845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3396" y="11750"/>
                </a:moveTo>
                <a:lnTo>
                  <a:pt x="28885" y="8333"/>
                </a:lnTo>
                <a:lnTo>
                  <a:pt x="33365" y="3247"/>
                </a:lnTo>
                <a:lnTo>
                  <a:pt x="36251" y="1427"/>
                </a:lnTo>
                <a:lnTo>
                  <a:pt x="39124" y="0"/>
                </a:lnTo>
                <a:lnTo>
                  <a:pt x="45948" y="52"/>
                </a:lnTo>
                <a:lnTo>
                  <a:pt x="52940" y="1808"/>
                </a:lnTo>
                <a:lnTo>
                  <a:pt x="56478" y="2826"/>
                </a:lnTo>
                <a:lnTo>
                  <a:pt x="62769" y="4397"/>
                </a:lnTo>
                <a:lnTo>
                  <a:pt x="68111" y="2993"/>
                </a:lnTo>
                <a:lnTo>
                  <a:pt x="71823" y="10372"/>
                </a:lnTo>
                <a:lnTo>
                  <a:pt x="78328" y="11968"/>
                </a:lnTo>
                <a:lnTo>
                  <a:pt x="81925" y="15479"/>
                </a:lnTo>
                <a:lnTo>
                  <a:pt x="83049" y="20951"/>
                </a:lnTo>
                <a:lnTo>
                  <a:pt x="89027" y="26005"/>
                </a:lnTo>
                <a:lnTo>
                  <a:pt x="90990" y="25572"/>
                </a:lnTo>
                <a:lnTo>
                  <a:pt x="93209" y="33213"/>
                </a:lnTo>
                <a:lnTo>
                  <a:pt x="96498" y="37007"/>
                </a:lnTo>
                <a:lnTo>
                  <a:pt x="96688" y="43146"/>
                </a:lnTo>
                <a:lnTo>
                  <a:pt x="100000" y="46959"/>
                </a:lnTo>
                <a:lnTo>
                  <a:pt x="95896" y="57116"/>
                </a:lnTo>
                <a:lnTo>
                  <a:pt x="97638" y="57471"/>
                </a:lnTo>
                <a:lnTo>
                  <a:pt x="94958" y="65145"/>
                </a:lnTo>
                <a:lnTo>
                  <a:pt x="95210" y="73158"/>
                </a:lnTo>
                <a:lnTo>
                  <a:pt x="93919" y="74755"/>
                </a:lnTo>
                <a:lnTo>
                  <a:pt x="91135" y="82707"/>
                </a:lnTo>
                <a:lnTo>
                  <a:pt x="87112" y="85491"/>
                </a:lnTo>
                <a:lnTo>
                  <a:pt x="82464" y="92102"/>
                </a:lnTo>
                <a:lnTo>
                  <a:pt x="77067" y="91961"/>
                </a:lnTo>
                <a:lnTo>
                  <a:pt x="74632" y="95031"/>
                </a:lnTo>
                <a:lnTo>
                  <a:pt x="66479" y="99300"/>
                </a:lnTo>
                <a:lnTo>
                  <a:pt x="62562" y="97308"/>
                </a:lnTo>
                <a:lnTo>
                  <a:pt x="55921" y="97724"/>
                </a:lnTo>
                <a:lnTo>
                  <a:pt x="52303" y="99056"/>
                </a:lnTo>
                <a:lnTo>
                  <a:pt x="48708" y="98569"/>
                </a:lnTo>
                <a:lnTo>
                  <a:pt x="42813" y="100000"/>
                </a:lnTo>
                <a:lnTo>
                  <a:pt x="38196" y="97078"/>
                </a:lnTo>
                <a:lnTo>
                  <a:pt x="30221" y="97553"/>
                </a:lnTo>
                <a:lnTo>
                  <a:pt x="27508" y="95852"/>
                </a:lnTo>
                <a:lnTo>
                  <a:pt x="19934" y="91777"/>
                </a:lnTo>
                <a:lnTo>
                  <a:pt x="17222" y="89864"/>
                </a:lnTo>
                <a:lnTo>
                  <a:pt x="12839" y="81882"/>
                </a:lnTo>
                <a:lnTo>
                  <a:pt x="10295" y="79570"/>
                </a:lnTo>
                <a:lnTo>
                  <a:pt x="6383" y="75882"/>
                </a:lnTo>
                <a:lnTo>
                  <a:pt x="7016" y="69516"/>
                </a:lnTo>
                <a:lnTo>
                  <a:pt x="5135" y="65202"/>
                </a:lnTo>
                <a:lnTo>
                  <a:pt x="2496" y="59574"/>
                </a:lnTo>
                <a:lnTo>
                  <a:pt x="1418" y="55469"/>
                </a:lnTo>
                <a:lnTo>
                  <a:pt x="0" y="45728"/>
                </a:lnTo>
                <a:lnTo>
                  <a:pt x="1436" y="43925"/>
                </a:lnTo>
                <a:lnTo>
                  <a:pt x="3221" y="34636"/>
                </a:lnTo>
                <a:lnTo>
                  <a:pt x="6319" y="29311"/>
                </a:lnTo>
                <a:lnTo>
                  <a:pt x="11188" y="26341"/>
                </a:lnTo>
                <a:lnTo>
                  <a:pt x="14851" y="20841"/>
                </a:lnTo>
                <a:lnTo>
                  <a:pt x="18263" y="18134"/>
                </a:lnTo>
                <a:lnTo>
                  <a:pt x="19316" y="14003"/>
                </a:lnTo>
                <a:lnTo>
                  <a:pt x="22225" y="8869"/>
                </a:lnTo>
                <a:lnTo>
                  <a:pt x="28132" y="8584"/>
                </a:lnTo>
                <a:lnTo>
                  <a:pt x="31328" y="4437"/>
                </a:lnTo>
                <a:lnTo>
                  <a:pt x="38604" y="3232"/>
                </a:lnTo>
                <a:lnTo>
                  <a:pt x="41820" y="4509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overlap+decor:a chalk ring drawn round the word or number it circles, as a teacher circles on the board"/>
          <p:cNvSpPr/>
          <p:nvPr/>
        </p:nvSpPr>
        <p:spPr>
          <a:xfrm>
            <a:off x="831792" y="1661814"/>
            <a:ext cx="420406" cy="40056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758" y="11817"/>
                </a:moveTo>
                <a:lnTo>
                  <a:pt x="24979" y="9933"/>
                </a:lnTo>
                <a:lnTo>
                  <a:pt x="31800" y="5061"/>
                </a:lnTo>
                <a:lnTo>
                  <a:pt x="36670" y="1679"/>
                </a:lnTo>
                <a:lnTo>
                  <a:pt x="40726" y="392"/>
                </a:lnTo>
                <a:lnTo>
                  <a:pt x="46886" y="279"/>
                </a:lnTo>
                <a:lnTo>
                  <a:pt x="53148" y="1390"/>
                </a:lnTo>
                <a:lnTo>
                  <a:pt x="55480" y="0"/>
                </a:lnTo>
                <a:lnTo>
                  <a:pt x="60999" y="4780"/>
                </a:lnTo>
                <a:lnTo>
                  <a:pt x="67966" y="4421"/>
                </a:lnTo>
                <a:lnTo>
                  <a:pt x="74726" y="6316"/>
                </a:lnTo>
                <a:lnTo>
                  <a:pt x="77262" y="12473"/>
                </a:lnTo>
                <a:lnTo>
                  <a:pt x="83196" y="13031"/>
                </a:lnTo>
                <a:lnTo>
                  <a:pt x="84968" y="19449"/>
                </a:lnTo>
                <a:lnTo>
                  <a:pt x="89277" y="25500"/>
                </a:lnTo>
                <a:lnTo>
                  <a:pt x="90655" y="27949"/>
                </a:lnTo>
                <a:lnTo>
                  <a:pt x="96268" y="34413"/>
                </a:lnTo>
                <a:lnTo>
                  <a:pt x="93884" y="40247"/>
                </a:lnTo>
                <a:lnTo>
                  <a:pt x="94812" y="44834"/>
                </a:lnTo>
                <a:lnTo>
                  <a:pt x="95260" y="49989"/>
                </a:lnTo>
                <a:lnTo>
                  <a:pt x="100000" y="53094"/>
                </a:lnTo>
                <a:lnTo>
                  <a:pt x="99577" y="60185"/>
                </a:lnTo>
                <a:lnTo>
                  <a:pt x="96106" y="65971"/>
                </a:lnTo>
                <a:lnTo>
                  <a:pt x="93406" y="71237"/>
                </a:lnTo>
                <a:lnTo>
                  <a:pt x="94570" y="74588"/>
                </a:lnTo>
                <a:lnTo>
                  <a:pt x="92518" y="81027"/>
                </a:lnTo>
                <a:lnTo>
                  <a:pt x="86733" y="82801"/>
                </a:lnTo>
                <a:lnTo>
                  <a:pt x="80997" y="88179"/>
                </a:lnTo>
                <a:lnTo>
                  <a:pt x="78812" y="88785"/>
                </a:lnTo>
                <a:lnTo>
                  <a:pt x="70529" y="90990"/>
                </a:lnTo>
                <a:lnTo>
                  <a:pt x="66599" y="95210"/>
                </a:lnTo>
                <a:lnTo>
                  <a:pt x="64548" y="96426"/>
                </a:lnTo>
                <a:lnTo>
                  <a:pt x="58516" y="95536"/>
                </a:lnTo>
                <a:lnTo>
                  <a:pt x="52199" y="100000"/>
                </a:lnTo>
                <a:lnTo>
                  <a:pt x="44408" y="96169"/>
                </a:lnTo>
                <a:lnTo>
                  <a:pt x="38999" y="94921"/>
                </a:lnTo>
                <a:lnTo>
                  <a:pt x="35820" y="96427"/>
                </a:lnTo>
                <a:lnTo>
                  <a:pt x="31402" y="95749"/>
                </a:lnTo>
                <a:lnTo>
                  <a:pt x="23675" y="90821"/>
                </a:lnTo>
                <a:lnTo>
                  <a:pt x="21267" y="92258"/>
                </a:lnTo>
                <a:lnTo>
                  <a:pt x="14292" y="87940"/>
                </a:lnTo>
                <a:lnTo>
                  <a:pt x="10264" y="80756"/>
                </a:lnTo>
                <a:lnTo>
                  <a:pt x="9430" y="80389"/>
                </a:lnTo>
                <a:lnTo>
                  <a:pt x="5986" y="73979"/>
                </a:lnTo>
                <a:lnTo>
                  <a:pt x="5379" y="66334"/>
                </a:lnTo>
                <a:lnTo>
                  <a:pt x="4408" y="61133"/>
                </a:lnTo>
                <a:lnTo>
                  <a:pt x="4010" y="55850"/>
                </a:lnTo>
                <a:lnTo>
                  <a:pt x="0" y="50998"/>
                </a:lnTo>
                <a:lnTo>
                  <a:pt x="3234" y="48103"/>
                </a:lnTo>
                <a:lnTo>
                  <a:pt x="5675" y="41392"/>
                </a:lnTo>
                <a:lnTo>
                  <a:pt x="3348" y="38419"/>
                </a:lnTo>
                <a:lnTo>
                  <a:pt x="5610" y="33115"/>
                </a:lnTo>
                <a:lnTo>
                  <a:pt x="8707" y="24839"/>
                </a:lnTo>
                <a:lnTo>
                  <a:pt x="15337" y="25260"/>
                </a:lnTo>
                <a:lnTo>
                  <a:pt x="15386" y="19733"/>
                </a:lnTo>
                <a:lnTo>
                  <a:pt x="21548" y="16747"/>
                </a:lnTo>
                <a:lnTo>
                  <a:pt x="25781" y="10076"/>
                </a:lnTo>
                <a:lnTo>
                  <a:pt x="27652" y="7700"/>
                </a:lnTo>
                <a:lnTo>
                  <a:pt x="32179" y="6813"/>
                </a:lnTo>
                <a:lnTo>
                  <a:pt x="38005" y="2962"/>
                </a:lnTo>
                <a:lnTo>
                  <a:pt x="41750" y="4372"/>
                </a:lnTo>
              </a:path>
            </a:pathLst>
          </a:custGeom>
          <a:noFill/>
          <a:ln w="18288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1673352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A4CDE6"/>
                </a:solidFill>
                <a:latin typeface="Chalkboard SE"/>
                <a:ea typeface="Hiragino Sans GB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1664207"/>
            <a:ext cx="1202070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暗处理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2157984"/>
            <a:ext cx="1622694" cy="896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暗处放一昼夜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3182112"/>
            <a:ext cx="1622694" cy="699262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2A9B8"/>
                </a:solidFill>
                <a:latin typeface="Chalkboard SE"/>
                <a:ea typeface="Hiragino Sans GB"/>
              </a:rPr>
              <a:t>为什么：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2A9B8"/>
                </a:solidFill>
                <a:latin typeface="Chalkboard SE"/>
                <a:ea typeface="Hiragino Sans GB"/>
              </a:rPr>
              <a:t>耗尽原有淀粉</a:t>
            </a:r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2666478" y="2762657"/>
            <a:ext cx="23317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60141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quiet+decor:a chalk stroke; the words it frames carry the meaning"/>
          <p:cNvSpPr/>
          <p:nvPr/>
        </p:nvSpPr>
        <p:spPr>
          <a:xfrm>
            <a:off x="2679344" y="2762187"/>
            <a:ext cx="22094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23853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quiet+decor:a chalk stroke; the words it frames carry the meaning"/>
          <p:cNvSpPr/>
          <p:nvPr/>
        </p:nvSpPr>
        <p:spPr>
          <a:xfrm>
            <a:off x="2767622" y="2691814"/>
            <a:ext cx="136297" cy="14055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836" y="100000"/>
                </a:moveTo>
                <a:lnTo>
                  <a:pt x="100000" y="57727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quiet+overlap+decor:a chalk frame drawn round its own words; the box encloses the text by design"/>
          <p:cNvSpPr/>
          <p:nvPr/>
        </p:nvSpPr>
        <p:spPr>
          <a:xfrm>
            <a:off x="2899824" y="1522276"/>
            <a:ext cx="1979339" cy="248328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2"/>
                </a:moveTo>
                <a:lnTo>
                  <a:pt x="98725" y="0"/>
                </a:lnTo>
                <a:lnTo>
                  <a:pt x="100000" y="100000"/>
                </a:lnTo>
                <a:lnTo>
                  <a:pt x="3165" y="98549"/>
                </a:lnTo>
                <a:lnTo>
                  <a:pt x="4673" y="2034"/>
                </a:lnTo>
              </a:path>
            </a:pathLst>
          </a:custGeom>
          <a:noFill/>
          <a:ln w="2540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overlap+decor:a chalk frame drawn round its own words; the box encloses the text by design"/>
          <p:cNvSpPr/>
          <p:nvPr/>
        </p:nvSpPr>
        <p:spPr>
          <a:xfrm>
            <a:off x="2911230" y="1527673"/>
            <a:ext cx="1951855" cy="247591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9313" y="493"/>
                </a:lnTo>
                <a:lnTo>
                  <a:pt x="100000" y="100000"/>
                </a:lnTo>
                <a:lnTo>
                  <a:pt x="2653" y="98289"/>
                </a:lnTo>
                <a:lnTo>
                  <a:pt x="4341" y="2003"/>
                </a:lnTo>
              </a:path>
            </a:pathLst>
          </a:custGeom>
          <a:noFill/>
          <a:ln w="15240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overlap+decor:a chalk ring drawn round the word or number it circles, as a teacher circles on the board"/>
          <p:cNvSpPr/>
          <p:nvPr/>
        </p:nvSpPr>
        <p:spPr>
          <a:xfrm>
            <a:off x="3044909" y="1668753"/>
            <a:ext cx="414609" cy="3983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321" y="12651"/>
                </a:moveTo>
                <a:lnTo>
                  <a:pt x="25047" y="5809"/>
                </a:lnTo>
                <a:lnTo>
                  <a:pt x="32095" y="6201"/>
                </a:lnTo>
                <a:lnTo>
                  <a:pt x="36588" y="80"/>
                </a:lnTo>
                <a:lnTo>
                  <a:pt x="40452" y="510"/>
                </a:lnTo>
                <a:lnTo>
                  <a:pt x="45164" y="452"/>
                </a:lnTo>
                <a:lnTo>
                  <a:pt x="50716" y="1998"/>
                </a:lnTo>
                <a:lnTo>
                  <a:pt x="54590" y="3520"/>
                </a:lnTo>
                <a:lnTo>
                  <a:pt x="64886" y="4312"/>
                </a:lnTo>
                <a:lnTo>
                  <a:pt x="66530" y="6849"/>
                </a:lnTo>
                <a:lnTo>
                  <a:pt x="71846" y="9750"/>
                </a:lnTo>
                <a:lnTo>
                  <a:pt x="79692" y="11432"/>
                </a:lnTo>
                <a:lnTo>
                  <a:pt x="82335" y="10280"/>
                </a:lnTo>
                <a:lnTo>
                  <a:pt x="83890" y="16428"/>
                </a:lnTo>
                <a:lnTo>
                  <a:pt x="91187" y="20545"/>
                </a:lnTo>
                <a:lnTo>
                  <a:pt x="94698" y="26525"/>
                </a:lnTo>
                <a:lnTo>
                  <a:pt x="92463" y="31264"/>
                </a:lnTo>
                <a:lnTo>
                  <a:pt x="99136" y="34963"/>
                </a:lnTo>
                <a:lnTo>
                  <a:pt x="100000" y="42196"/>
                </a:lnTo>
                <a:lnTo>
                  <a:pt x="97838" y="48490"/>
                </a:lnTo>
                <a:lnTo>
                  <a:pt x="97400" y="52034"/>
                </a:lnTo>
                <a:lnTo>
                  <a:pt x="99246" y="55349"/>
                </a:lnTo>
                <a:lnTo>
                  <a:pt x="97721" y="62173"/>
                </a:lnTo>
                <a:lnTo>
                  <a:pt x="94072" y="68591"/>
                </a:lnTo>
                <a:lnTo>
                  <a:pt x="93180" y="71907"/>
                </a:lnTo>
                <a:lnTo>
                  <a:pt x="89152" y="77452"/>
                </a:lnTo>
                <a:lnTo>
                  <a:pt x="83283" y="81232"/>
                </a:lnTo>
                <a:lnTo>
                  <a:pt x="83850" y="87813"/>
                </a:lnTo>
                <a:lnTo>
                  <a:pt x="75654" y="89440"/>
                </a:lnTo>
                <a:lnTo>
                  <a:pt x="71374" y="90310"/>
                </a:lnTo>
                <a:lnTo>
                  <a:pt x="65594" y="93449"/>
                </a:lnTo>
                <a:lnTo>
                  <a:pt x="62064" y="93582"/>
                </a:lnTo>
                <a:lnTo>
                  <a:pt x="59380" y="93961"/>
                </a:lnTo>
                <a:lnTo>
                  <a:pt x="51199" y="98613"/>
                </a:lnTo>
                <a:lnTo>
                  <a:pt x="47260" y="100000"/>
                </a:lnTo>
                <a:lnTo>
                  <a:pt x="41208" y="97243"/>
                </a:lnTo>
                <a:lnTo>
                  <a:pt x="35982" y="94420"/>
                </a:lnTo>
                <a:lnTo>
                  <a:pt x="28403" y="92847"/>
                </a:lnTo>
                <a:lnTo>
                  <a:pt x="23295" y="89164"/>
                </a:lnTo>
                <a:lnTo>
                  <a:pt x="19956" y="89218"/>
                </a:lnTo>
                <a:lnTo>
                  <a:pt x="17766" y="81761"/>
                </a:lnTo>
                <a:lnTo>
                  <a:pt x="14238" y="79037"/>
                </a:lnTo>
                <a:lnTo>
                  <a:pt x="12153" y="74559"/>
                </a:lnTo>
                <a:lnTo>
                  <a:pt x="7004" y="71191"/>
                </a:lnTo>
                <a:lnTo>
                  <a:pt x="3335" y="68260"/>
                </a:lnTo>
                <a:lnTo>
                  <a:pt x="3829" y="63079"/>
                </a:lnTo>
                <a:lnTo>
                  <a:pt x="0" y="55917"/>
                </a:lnTo>
                <a:lnTo>
                  <a:pt x="3749" y="52966"/>
                </a:lnTo>
                <a:lnTo>
                  <a:pt x="1312" y="43214"/>
                </a:lnTo>
                <a:lnTo>
                  <a:pt x="702" y="39411"/>
                </a:lnTo>
                <a:lnTo>
                  <a:pt x="3871" y="33202"/>
                </a:lnTo>
                <a:lnTo>
                  <a:pt x="4664" y="28910"/>
                </a:lnTo>
                <a:lnTo>
                  <a:pt x="6999" y="24690"/>
                </a:lnTo>
                <a:lnTo>
                  <a:pt x="10911" y="17158"/>
                </a:lnTo>
                <a:lnTo>
                  <a:pt x="12296" y="14122"/>
                </a:lnTo>
                <a:lnTo>
                  <a:pt x="18732" y="10874"/>
                </a:lnTo>
                <a:lnTo>
                  <a:pt x="21930" y="8359"/>
                </a:lnTo>
                <a:lnTo>
                  <a:pt x="26053" y="7649"/>
                </a:lnTo>
                <a:lnTo>
                  <a:pt x="34841" y="3230"/>
                </a:lnTo>
                <a:lnTo>
                  <a:pt x="37613" y="0"/>
                </a:lnTo>
                <a:lnTo>
                  <a:pt x="43445" y="351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+overlap+decor:a chalk ring drawn round the word or number it circles, as a teacher circles on the board"/>
          <p:cNvSpPr/>
          <p:nvPr/>
        </p:nvSpPr>
        <p:spPr>
          <a:xfrm>
            <a:off x="3049976" y="1668609"/>
            <a:ext cx="415683" cy="39126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319" y="13333"/>
                </a:moveTo>
                <a:lnTo>
                  <a:pt x="24070" y="5577"/>
                </a:lnTo>
                <a:lnTo>
                  <a:pt x="28668" y="6633"/>
                </a:lnTo>
                <a:lnTo>
                  <a:pt x="32510" y="3919"/>
                </a:lnTo>
                <a:lnTo>
                  <a:pt x="37886" y="656"/>
                </a:lnTo>
                <a:lnTo>
                  <a:pt x="45094" y="192"/>
                </a:lnTo>
                <a:lnTo>
                  <a:pt x="51520" y="0"/>
                </a:lnTo>
                <a:lnTo>
                  <a:pt x="55933" y="3627"/>
                </a:lnTo>
                <a:lnTo>
                  <a:pt x="60658" y="5180"/>
                </a:lnTo>
                <a:lnTo>
                  <a:pt x="66272" y="3607"/>
                </a:lnTo>
                <a:lnTo>
                  <a:pt x="72087" y="6506"/>
                </a:lnTo>
                <a:lnTo>
                  <a:pt x="78417" y="10405"/>
                </a:lnTo>
                <a:lnTo>
                  <a:pt x="79420" y="11545"/>
                </a:lnTo>
                <a:lnTo>
                  <a:pt x="82950" y="15734"/>
                </a:lnTo>
                <a:lnTo>
                  <a:pt x="87621" y="20568"/>
                </a:lnTo>
                <a:lnTo>
                  <a:pt x="88815" y="25948"/>
                </a:lnTo>
                <a:lnTo>
                  <a:pt x="92758" y="30356"/>
                </a:lnTo>
                <a:lnTo>
                  <a:pt x="94484" y="38261"/>
                </a:lnTo>
                <a:lnTo>
                  <a:pt x="98997" y="40625"/>
                </a:lnTo>
                <a:lnTo>
                  <a:pt x="100000" y="49410"/>
                </a:lnTo>
                <a:lnTo>
                  <a:pt x="96727" y="50904"/>
                </a:lnTo>
                <a:lnTo>
                  <a:pt x="93752" y="57058"/>
                </a:lnTo>
                <a:lnTo>
                  <a:pt x="93682" y="62320"/>
                </a:lnTo>
                <a:lnTo>
                  <a:pt x="91786" y="71071"/>
                </a:lnTo>
                <a:lnTo>
                  <a:pt x="86979" y="72922"/>
                </a:lnTo>
                <a:lnTo>
                  <a:pt x="88930" y="80387"/>
                </a:lnTo>
                <a:lnTo>
                  <a:pt x="83184" y="85011"/>
                </a:lnTo>
                <a:lnTo>
                  <a:pt x="78946" y="86246"/>
                </a:lnTo>
                <a:lnTo>
                  <a:pt x="76625" y="92905"/>
                </a:lnTo>
                <a:lnTo>
                  <a:pt x="71082" y="95072"/>
                </a:lnTo>
                <a:lnTo>
                  <a:pt x="64593" y="96441"/>
                </a:lnTo>
                <a:lnTo>
                  <a:pt x="59702" y="96765"/>
                </a:lnTo>
                <a:lnTo>
                  <a:pt x="57448" y="99713"/>
                </a:lnTo>
                <a:lnTo>
                  <a:pt x="50369" y="100000"/>
                </a:lnTo>
                <a:lnTo>
                  <a:pt x="44588" y="98886"/>
                </a:lnTo>
                <a:lnTo>
                  <a:pt x="40199" y="99580"/>
                </a:lnTo>
                <a:lnTo>
                  <a:pt x="32585" y="98518"/>
                </a:lnTo>
                <a:lnTo>
                  <a:pt x="27186" y="93972"/>
                </a:lnTo>
                <a:lnTo>
                  <a:pt x="22351" y="92288"/>
                </a:lnTo>
                <a:lnTo>
                  <a:pt x="20362" y="91823"/>
                </a:lnTo>
                <a:lnTo>
                  <a:pt x="16070" y="86684"/>
                </a:lnTo>
                <a:lnTo>
                  <a:pt x="10890" y="82136"/>
                </a:lnTo>
                <a:lnTo>
                  <a:pt x="10204" y="77016"/>
                </a:lnTo>
                <a:lnTo>
                  <a:pt x="4908" y="75345"/>
                </a:lnTo>
                <a:lnTo>
                  <a:pt x="4866" y="66995"/>
                </a:lnTo>
                <a:lnTo>
                  <a:pt x="0" y="60785"/>
                </a:lnTo>
                <a:lnTo>
                  <a:pt x="2572" y="55842"/>
                </a:lnTo>
                <a:lnTo>
                  <a:pt x="2491" y="50784"/>
                </a:lnTo>
                <a:lnTo>
                  <a:pt x="2190" y="47110"/>
                </a:lnTo>
                <a:lnTo>
                  <a:pt x="1505" y="39822"/>
                </a:lnTo>
                <a:lnTo>
                  <a:pt x="355" y="36712"/>
                </a:lnTo>
                <a:lnTo>
                  <a:pt x="1194" y="28041"/>
                </a:lnTo>
                <a:lnTo>
                  <a:pt x="3163" y="24838"/>
                </a:lnTo>
                <a:lnTo>
                  <a:pt x="9724" y="18367"/>
                </a:lnTo>
                <a:lnTo>
                  <a:pt x="10768" y="16182"/>
                </a:lnTo>
                <a:lnTo>
                  <a:pt x="18653" y="10357"/>
                </a:lnTo>
                <a:lnTo>
                  <a:pt x="21649" y="11533"/>
                </a:lnTo>
                <a:lnTo>
                  <a:pt x="23860" y="5198"/>
                </a:lnTo>
                <a:lnTo>
                  <a:pt x="29630" y="3003"/>
                </a:lnTo>
                <a:lnTo>
                  <a:pt x="38321" y="41"/>
                </a:lnTo>
                <a:lnTo>
                  <a:pt x="43213" y="2591"/>
                </a:lnTo>
              </a:path>
            </a:pathLst>
          </a:custGeom>
          <a:noFill/>
          <a:ln w="18288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049158" y="1673352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A4CDE6"/>
                </a:solidFill>
                <a:latin typeface="Chalkboard SE"/>
                <a:ea typeface="Hiragino Sans GB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42934" y="1664207"/>
            <a:ext cx="1202070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遮光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76590" y="2157984"/>
            <a:ext cx="1622694" cy="896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黑纸片遮住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一部分后光照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76590" y="3182112"/>
            <a:ext cx="1622694" cy="699262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2A9B8"/>
                </a:solidFill>
                <a:latin typeface="Chalkboard SE"/>
                <a:ea typeface="Hiragino Sans GB"/>
              </a:rPr>
              <a:t>为什么：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2A9B8"/>
                </a:solidFill>
                <a:latin typeface="Chalkboard SE"/>
                <a:ea typeface="Hiragino Sans GB"/>
              </a:rPr>
              <a:t>遮光、见光对照</a:t>
            </a:r>
          </a:p>
        </p:txBody>
      </p:sp>
      <p:sp>
        <p:nvSpPr>
          <p:cNvPr id="33" name="deckkit-motif-quiet+decor:a chalk stroke; the words it frames carry the meaning"/>
          <p:cNvSpPr/>
          <p:nvPr/>
        </p:nvSpPr>
        <p:spPr>
          <a:xfrm>
            <a:off x="4883945" y="2756948"/>
            <a:ext cx="227885" cy="1600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4881443" y="2757539"/>
            <a:ext cx="213912" cy="969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4968533" y="2685688"/>
            <a:ext cx="125838" cy="15592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2989"/>
                </a:lnTo>
                <a:lnTo>
                  <a:pt x="8016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overlap+decor:a chalk frame drawn round its own words; the box encloses the text by design"/>
          <p:cNvSpPr/>
          <p:nvPr/>
        </p:nvSpPr>
        <p:spPr>
          <a:xfrm>
            <a:off x="5139831" y="1558995"/>
            <a:ext cx="1933126" cy="245821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7"/>
                </a:moveTo>
                <a:lnTo>
                  <a:pt x="98806" y="160"/>
                </a:lnTo>
                <a:lnTo>
                  <a:pt x="100000" y="100000"/>
                </a:lnTo>
                <a:lnTo>
                  <a:pt x="1238" y="99388"/>
                </a:lnTo>
                <a:lnTo>
                  <a:pt x="2833" y="0"/>
                </a:lnTo>
              </a:path>
            </a:pathLst>
          </a:custGeom>
          <a:noFill/>
          <a:ln w="2540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overlap+decor:a chalk frame drawn round its own words; the box encloses the text by design"/>
          <p:cNvSpPr/>
          <p:nvPr/>
        </p:nvSpPr>
        <p:spPr>
          <a:xfrm>
            <a:off x="5148989" y="1561404"/>
            <a:ext cx="1907759" cy="24535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355"/>
                </a:moveTo>
                <a:lnTo>
                  <a:pt x="99657" y="100"/>
                </a:lnTo>
                <a:lnTo>
                  <a:pt x="100000" y="100000"/>
                </a:lnTo>
                <a:lnTo>
                  <a:pt x="739" y="99324"/>
                </a:lnTo>
                <a:lnTo>
                  <a:pt x="1925" y="0"/>
                </a:lnTo>
              </a:path>
            </a:pathLst>
          </a:custGeom>
          <a:noFill/>
          <a:ln w="15240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motif-quiet+overlap+decor:a chalk ring drawn round the word or number it circles, as a teacher circles on the board"/>
          <p:cNvSpPr/>
          <p:nvPr/>
        </p:nvSpPr>
        <p:spPr>
          <a:xfrm>
            <a:off x="5256427" y="1665472"/>
            <a:ext cx="411856" cy="40199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8009" y="11948"/>
                </a:moveTo>
                <a:lnTo>
                  <a:pt x="24008" y="9695"/>
                </a:lnTo>
                <a:lnTo>
                  <a:pt x="31512" y="6398"/>
                </a:lnTo>
                <a:lnTo>
                  <a:pt x="35515" y="2006"/>
                </a:lnTo>
                <a:lnTo>
                  <a:pt x="42578" y="4975"/>
                </a:lnTo>
                <a:lnTo>
                  <a:pt x="45206" y="0"/>
                </a:lnTo>
                <a:lnTo>
                  <a:pt x="51078" y="2988"/>
                </a:lnTo>
                <a:lnTo>
                  <a:pt x="58614" y="1199"/>
                </a:lnTo>
                <a:lnTo>
                  <a:pt x="61167" y="2713"/>
                </a:lnTo>
                <a:lnTo>
                  <a:pt x="66747" y="4520"/>
                </a:lnTo>
                <a:lnTo>
                  <a:pt x="73904" y="7330"/>
                </a:lnTo>
                <a:lnTo>
                  <a:pt x="76832" y="9143"/>
                </a:lnTo>
                <a:lnTo>
                  <a:pt x="82486" y="12303"/>
                </a:lnTo>
                <a:lnTo>
                  <a:pt x="83263" y="17900"/>
                </a:lnTo>
                <a:lnTo>
                  <a:pt x="91746" y="22260"/>
                </a:lnTo>
                <a:lnTo>
                  <a:pt x="94108" y="25865"/>
                </a:lnTo>
                <a:lnTo>
                  <a:pt x="97651" y="29751"/>
                </a:lnTo>
                <a:lnTo>
                  <a:pt x="93964" y="36951"/>
                </a:lnTo>
                <a:lnTo>
                  <a:pt x="97337" y="40249"/>
                </a:lnTo>
                <a:lnTo>
                  <a:pt x="95467" y="47800"/>
                </a:lnTo>
                <a:lnTo>
                  <a:pt x="96448" y="50728"/>
                </a:lnTo>
                <a:lnTo>
                  <a:pt x="100000" y="60704"/>
                </a:lnTo>
                <a:lnTo>
                  <a:pt x="94501" y="60769"/>
                </a:lnTo>
                <a:lnTo>
                  <a:pt x="95565" y="68370"/>
                </a:lnTo>
                <a:lnTo>
                  <a:pt x="92703" y="70690"/>
                </a:lnTo>
                <a:lnTo>
                  <a:pt x="90139" y="78592"/>
                </a:lnTo>
                <a:lnTo>
                  <a:pt x="86162" y="78624"/>
                </a:lnTo>
                <a:lnTo>
                  <a:pt x="80390" y="86590"/>
                </a:lnTo>
                <a:lnTo>
                  <a:pt x="73808" y="89241"/>
                </a:lnTo>
                <a:lnTo>
                  <a:pt x="72113" y="91969"/>
                </a:lnTo>
                <a:lnTo>
                  <a:pt x="67402" y="93934"/>
                </a:lnTo>
                <a:lnTo>
                  <a:pt x="63423" y="96093"/>
                </a:lnTo>
                <a:lnTo>
                  <a:pt x="57082" y="98984"/>
                </a:lnTo>
                <a:lnTo>
                  <a:pt x="51439" y="96487"/>
                </a:lnTo>
                <a:lnTo>
                  <a:pt x="47426" y="100000"/>
                </a:lnTo>
                <a:lnTo>
                  <a:pt x="38500" y="95009"/>
                </a:lnTo>
                <a:lnTo>
                  <a:pt x="33317" y="95763"/>
                </a:lnTo>
                <a:lnTo>
                  <a:pt x="29037" y="96937"/>
                </a:lnTo>
                <a:lnTo>
                  <a:pt x="24930" y="92373"/>
                </a:lnTo>
                <a:lnTo>
                  <a:pt x="17726" y="88684"/>
                </a:lnTo>
                <a:lnTo>
                  <a:pt x="17378" y="85107"/>
                </a:lnTo>
                <a:lnTo>
                  <a:pt x="9540" y="79284"/>
                </a:lnTo>
                <a:lnTo>
                  <a:pt x="6829" y="76027"/>
                </a:lnTo>
                <a:lnTo>
                  <a:pt x="8926" y="73086"/>
                </a:lnTo>
                <a:lnTo>
                  <a:pt x="1753" y="68460"/>
                </a:lnTo>
                <a:lnTo>
                  <a:pt x="913" y="63831"/>
                </a:lnTo>
                <a:lnTo>
                  <a:pt x="0" y="57627"/>
                </a:lnTo>
                <a:lnTo>
                  <a:pt x="226" y="49120"/>
                </a:lnTo>
                <a:lnTo>
                  <a:pt x="480" y="47589"/>
                </a:lnTo>
                <a:lnTo>
                  <a:pt x="1217" y="40403"/>
                </a:lnTo>
                <a:lnTo>
                  <a:pt x="2686" y="37576"/>
                </a:lnTo>
                <a:lnTo>
                  <a:pt x="3134" y="29930"/>
                </a:lnTo>
                <a:lnTo>
                  <a:pt x="8338" y="26874"/>
                </a:lnTo>
                <a:lnTo>
                  <a:pt x="8787" y="19065"/>
                </a:lnTo>
                <a:lnTo>
                  <a:pt x="14855" y="14012"/>
                </a:lnTo>
                <a:lnTo>
                  <a:pt x="19190" y="14193"/>
                </a:lnTo>
                <a:lnTo>
                  <a:pt x="19189" y="7771"/>
                </a:lnTo>
                <a:lnTo>
                  <a:pt x="25363" y="5597"/>
                </a:lnTo>
                <a:lnTo>
                  <a:pt x="32922" y="6798"/>
                </a:lnTo>
                <a:lnTo>
                  <a:pt x="37403" y="1938"/>
                </a:lnTo>
                <a:lnTo>
                  <a:pt x="40546" y="1552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quiet+overlap+decor:a chalk ring drawn round the word or number it circles, as a teacher circles on the board"/>
          <p:cNvSpPr/>
          <p:nvPr/>
        </p:nvSpPr>
        <p:spPr>
          <a:xfrm>
            <a:off x="5251078" y="1665029"/>
            <a:ext cx="416077" cy="40337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728" y="8389"/>
                </a:moveTo>
                <a:lnTo>
                  <a:pt x="23822" y="8356"/>
                </a:lnTo>
                <a:lnTo>
                  <a:pt x="30568" y="6884"/>
                </a:lnTo>
                <a:lnTo>
                  <a:pt x="37858" y="2562"/>
                </a:lnTo>
                <a:lnTo>
                  <a:pt x="39418" y="2007"/>
                </a:lnTo>
                <a:lnTo>
                  <a:pt x="48301" y="4332"/>
                </a:lnTo>
                <a:lnTo>
                  <a:pt x="50374" y="640"/>
                </a:lnTo>
                <a:lnTo>
                  <a:pt x="57120" y="0"/>
                </a:lnTo>
                <a:lnTo>
                  <a:pt x="62274" y="4493"/>
                </a:lnTo>
                <a:lnTo>
                  <a:pt x="67928" y="8793"/>
                </a:lnTo>
                <a:lnTo>
                  <a:pt x="73673" y="11181"/>
                </a:lnTo>
                <a:lnTo>
                  <a:pt x="76526" y="12159"/>
                </a:lnTo>
                <a:lnTo>
                  <a:pt x="82907" y="17016"/>
                </a:lnTo>
                <a:lnTo>
                  <a:pt x="87902" y="19981"/>
                </a:lnTo>
                <a:lnTo>
                  <a:pt x="88817" y="21006"/>
                </a:lnTo>
                <a:lnTo>
                  <a:pt x="93326" y="26747"/>
                </a:lnTo>
                <a:lnTo>
                  <a:pt x="97030" y="30856"/>
                </a:lnTo>
                <a:lnTo>
                  <a:pt x="99155" y="39106"/>
                </a:lnTo>
                <a:lnTo>
                  <a:pt x="99538" y="44191"/>
                </a:lnTo>
                <a:lnTo>
                  <a:pt x="97988" y="47097"/>
                </a:lnTo>
                <a:lnTo>
                  <a:pt x="96589" y="51031"/>
                </a:lnTo>
                <a:lnTo>
                  <a:pt x="100000" y="56529"/>
                </a:lnTo>
                <a:lnTo>
                  <a:pt x="95127" y="64032"/>
                </a:lnTo>
                <a:lnTo>
                  <a:pt x="95559" y="66087"/>
                </a:lnTo>
                <a:lnTo>
                  <a:pt x="93340" y="72419"/>
                </a:lnTo>
                <a:lnTo>
                  <a:pt x="89673" y="77887"/>
                </a:lnTo>
                <a:lnTo>
                  <a:pt x="87173" y="79151"/>
                </a:lnTo>
                <a:lnTo>
                  <a:pt x="80322" y="84851"/>
                </a:lnTo>
                <a:lnTo>
                  <a:pt x="78908" y="89604"/>
                </a:lnTo>
                <a:lnTo>
                  <a:pt x="72229" y="93684"/>
                </a:lnTo>
                <a:lnTo>
                  <a:pt x="69520" y="96253"/>
                </a:lnTo>
                <a:lnTo>
                  <a:pt x="65186" y="97229"/>
                </a:lnTo>
                <a:lnTo>
                  <a:pt x="57968" y="95883"/>
                </a:lnTo>
                <a:lnTo>
                  <a:pt x="54159" y="100000"/>
                </a:lnTo>
                <a:lnTo>
                  <a:pt x="45933" y="97382"/>
                </a:lnTo>
                <a:lnTo>
                  <a:pt x="39532" y="96950"/>
                </a:lnTo>
                <a:lnTo>
                  <a:pt x="35383" y="93912"/>
                </a:lnTo>
                <a:lnTo>
                  <a:pt x="28678" y="91730"/>
                </a:lnTo>
                <a:lnTo>
                  <a:pt x="24373" y="91968"/>
                </a:lnTo>
                <a:lnTo>
                  <a:pt x="19465" y="89882"/>
                </a:lnTo>
                <a:lnTo>
                  <a:pt x="14923" y="81945"/>
                </a:lnTo>
                <a:lnTo>
                  <a:pt x="12068" y="78370"/>
                </a:lnTo>
                <a:lnTo>
                  <a:pt x="9627" y="73254"/>
                </a:lnTo>
                <a:lnTo>
                  <a:pt x="6333" y="72421"/>
                </a:lnTo>
                <a:lnTo>
                  <a:pt x="4222" y="66760"/>
                </a:lnTo>
                <a:lnTo>
                  <a:pt x="1886" y="60032"/>
                </a:lnTo>
                <a:lnTo>
                  <a:pt x="4235" y="58061"/>
                </a:lnTo>
                <a:lnTo>
                  <a:pt x="0" y="51013"/>
                </a:lnTo>
                <a:lnTo>
                  <a:pt x="3439" y="47833"/>
                </a:lnTo>
                <a:lnTo>
                  <a:pt x="3684" y="37673"/>
                </a:lnTo>
                <a:lnTo>
                  <a:pt x="5019" y="33734"/>
                </a:lnTo>
                <a:lnTo>
                  <a:pt x="6183" y="32738"/>
                </a:lnTo>
                <a:lnTo>
                  <a:pt x="6576" y="24975"/>
                </a:lnTo>
                <a:lnTo>
                  <a:pt x="10861" y="20814"/>
                </a:lnTo>
                <a:lnTo>
                  <a:pt x="14187" y="17866"/>
                </a:lnTo>
                <a:lnTo>
                  <a:pt x="17721" y="13521"/>
                </a:lnTo>
                <a:lnTo>
                  <a:pt x="22463" y="8166"/>
                </a:lnTo>
                <a:lnTo>
                  <a:pt x="29588" y="7159"/>
                </a:lnTo>
                <a:lnTo>
                  <a:pt x="33654" y="3147"/>
                </a:lnTo>
                <a:lnTo>
                  <a:pt x="36868" y="2815"/>
                </a:lnTo>
                <a:lnTo>
                  <a:pt x="41366" y="2077"/>
                </a:lnTo>
              </a:path>
            </a:pathLst>
          </a:custGeom>
          <a:noFill/>
          <a:ln w="18288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257068" y="1673352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A4CDE6"/>
                </a:solidFill>
                <a:latin typeface="Chalkboard SE"/>
                <a:ea typeface="Hiragino Sans GB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50844" y="1664207"/>
            <a:ext cx="1202070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脱色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84500" y="2157984"/>
            <a:ext cx="1622694" cy="896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酒精隔水加热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84500" y="3182112"/>
            <a:ext cx="1622694" cy="699262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2A9B8"/>
                </a:solidFill>
                <a:latin typeface="Chalkboard SE"/>
                <a:ea typeface="Hiragino Sans GB"/>
              </a:rPr>
              <a:t>为什么：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2A9B8"/>
                </a:solidFill>
                <a:latin typeface="Chalkboard SE"/>
                <a:ea typeface="Hiragino Sans GB"/>
              </a:rPr>
              <a:t>溶解叶绿素</a:t>
            </a:r>
          </a:p>
        </p:txBody>
      </p:sp>
      <p:sp>
        <p:nvSpPr>
          <p:cNvPr id="44" name="deckkit-motif-quiet+decor:a chalk stroke; the words it frames carry the meaning"/>
          <p:cNvSpPr/>
          <p:nvPr/>
        </p:nvSpPr>
        <p:spPr>
          <a:xfrm>
            <a:off x="7082353" y="2766191"/>
            <a:ext cx="21992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2317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deckkit-motif-quiet+decor:a chalk stroke; the words it frames carry the meaning"/>
          <p:cNvSpPr/>
          <p:nvPr/>
        </p:nvSpPr>
        <p:spPr>
          <a:xfrm>
            <a:off x="7092441" y="2761108"/>
            <a:ext cx="21966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366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motif-quiet+decor:a chalk stroke; the words it frames carry the meaning"/>
          <p:cNvSpPr/>
          <p:nvPr/>
        </p:nvSpPr>
        <p:spPr>
          <a:xfrm>
            <a:off x="7177907" y="2678966"/>
            <a:ext cx="136425" cy="1591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2292" y="100000"/>
                </a:moveTo>
                <a:lnTo>
                  <a:pt x="100000" y="56450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motif-quiet+overlap+decor:a chalk frame drawn round its own words; the box encloses the text by design"/>
          <p:cNvSpPr/>
          <p:nvPr/>
        </p:nvSpPr>
        <p:spPr>
          <a:xfrm>
            <a:off x="7324138" y="1519437"/>
            <a:ext cx="1934383" cy="243962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636" y="1414"/>
                </a:moveTo>
                <a:lnTo>
                  <a:pt x="100000" y="865"/>
                </a:lnTo>
                <a:lnTo>
                  <a:pt x="97777" y="100000"/>
                </a:lnTo>
                <a:lnTo>
                  <a:pt x="0" y="99090"/>
                </a:lnTo>
                <a:lnTo>
                  <a:pt x="3587" y="0"/>
                </a:lnTo>
              </a:path>
            </a:pathLst>
          </a:custGeom>
          <a:noFill/>
          <a:ln w="2540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quiet+overlap+decor:a chalk frame drawn round its own words; the box encloses the text by design"/>
          <p:cNvSpPr/>
          <p:nvPr/>
        </p:nvSpPr>
        <p:spPr>
          <a:xfrm>
            <a:off x="7337260" y="1539382"/>
            <a:ext cx="1922488" cy="242626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566" y="261"/>
                </a:moveTo>
                <a:lnTo>
                  <a:pt x="100000" y="60"/>
                </a:lnTo>
                <a:lnTo>
                  <a:pt x="98605" y="100000"/>
                </a:lnTo>
                <a:lnTo>
                  <a:pt x="0" y="99290"/>
                </a:lnTo>
                <a:lnTo>
                  <a:pt x="3602" y="0"/>
                </a:lnTo>
              </a:path>
            </a:pathLst>
          </a:custGeom>
          <a:noFill/>
          <a:ln w="15240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quiet+overlap+decor:a chalk ring drawn round the word or number it circles, as a teacher circles on the board"/>
          <p:cNvSpPr/>
          <p:nvPr/>
        </p:nvSpPr>
        <p:spPr>
          <a:xfrm>
            <a:off x="7465540" y="1663983"/>
            <a:ext cx="406365" cy="4015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252" y="13029"/>
                </a:moveTo>
                <a:lnTo>
                  <a:pt x="24156" y="6181"/>
                </a:lnTo>
                <a:lnTo>
                  <a:pt x="29842" y="7492"/>
                </a:lnTo>
                <a:lnTo>
                  <a:pt x="36144" y="1839"/>
                </a:lnTo>
                <a:lnTo>
                  <a:pt x="40582" y="1089"/>
                </a:lnTo>
                <a:lnTo>
                  <a:pt x="43680" y="4745"/>
                </a:lnTo>
                <a:lnTo>
                  <a:pt x="52912" y="1702"/>
                </a:lnTo>
                <a:lnTo>
                  <a:pt x="58751" y="5225"/>
                </a:lnTo>
                <a:lnTo>
                  <a:pt x="59829" y="4685"/>
                </a:lnTo>
                <a:lnTo>
                  <a:pt x="66509" y="4745"/>
                </a:lnTo>
                <a:lnTo>
                  <a:pt x="73929" y="11245"/>
                </a:lnTo>
                <a:lnTo>
                  <a:pt x="77542" y="13315"/>
                </a:lnTo>
                <a:lnTo>
                  <a:pt x="82669" y="13767"/>
                </a:lnTo>
                <a:lnTo>
                  <a:pt x="87168" y="19529"/>
                </a:lnTo>
                <a:lnTo>
                  <a:pt x="89148" y="22131"/>
                </a:lnTo>
                <a:lnTo>
                  <a:pt x="91179" y="27050"/>
                </a:lnTo>
                <a:lnTo>
                  <a:pt x="96392" y="31379"/>
                </a:lnTo>
                <a:lnTo>
                  <a:pt x="94955" y="39112"/>
                </a:lnTo>
                <a:lnTo>
                  <a:pt x="100000" y="44070"/>
                </a:lnTo>
                <a:lnTo>
                  <a:pt x="97690" y="50403"/>
                </a:lnTo>
                <a:lnTo>
                  <a:pt x="99785" y="51421"/>
                </a:lnTo>
                <a:lnTo>
                  <a:pt x="97996" y="56344"/>
                </a:lnTo>
                <a:lnTo>
                  <a:pt x="98987" y="66331"/>
                </a:lnTo>
                <a:lnTo>
                  <a:pt x="96919" y="69912"/>
                </a:lnTo>
                <a:lnTo>
                  <a:pt x="91762" y="72518"/>
                </a:lnTo>
                <a:lnTo>
                  <a:pt x="89227" y="74799"/>
                </a:lnTo>
                <a:lnTo>
                  <a:pt x="82612" y="81789"/>
                </a:lnTo>
                <a:lnTo>
                  <a:pt x="80460" y="88311"/>
                </a:lnTo>
                <a:lnTo>
                  <a:pt x="78361" y="86828"/>
                </a:lnTo>
                <a:lnTo>
                  <a:pt x="73321" y="89857"/>
                </a:lnTo>
                <a:lnTo>
                  <a:pt x="70133" y="95720"/>
                </a:lnTo>
                <a:lnTo>
                  <a:pt x="63800" y="95377"/>
                </a:lnTo>
                <a:lnTo>
                  <a:pt x="54264" y="98362"/>
                </a:lnTo>
                <a:lnTo>
                  <a:pt x="52258" y="96799"/>
                </a:lnTo>
                <a:lnTo>
                  <a:pt x="44078" y="100000"/>
                </a:lnTo>
                <a:lnTo>
                  <a:pt x="39056" y="98990"/>
                </a:lnTo>
                <a:lnTo>
                  <a:pt x="36398" y="97994"/>
                </a:lnTo>
                <a:lnTo>
                  <a:pt x="26837" y="97188"/>
                </a:lnTo>
                <a:lnTo>
                  <a:pt x="26491" y="94372"/>
                </a:lnTo>
                <a:lnTo>
                  <a:pt x="20552" y="86591"/>
                </a:lnTo>
                <a:lnTo>
                  <a:pt x="13529" y="86287"/>
                </a:lnTo>
                <a:lnTo>
                  <a:pt x="10151" y="82682"/>
                </a:lnTo>
                <a:lnTo>
                  <a:pt x="7398" y="76172"/>
                </a:lnTo>
                <a:lnTo>
                  <a:pt x="4327" y="72864"/>
                </a:lnTo>
                <a:lnTo>
                  <a:pt x="4192" y="66021"/>
                </a:lnTo>
                <a:lnTo>
                  <a:pt x="1490" y="61944"/>
                </a:lnTo>
                <a:lnTo>
                  <a:pt x="1516" y="58955"/>
                </a:lnTo>
                <a:lnTo>
                  <a:pt x="293" y="48775"/>
                </a:lnTo>
                <a:lnTo>
                  <a:pt x="3379" y="47253"/>
                </a:lnTo>
                <a:lnTo>
                  <a:pt x="0" y="41727"/>
                </a:lnTo>
                <a:lnTo>
                  <a:pt x="171" y="38220"/>
                </a:lnTo>
                <a:lnTo>
                  <a:pt x="2588" y="31543"/>
                </a:lnTo>
                <a:lnTo>
                  <a:pt x="5175" y="25630"/>
                </a:lnTo>
                <a:lnTo>
                  <a:pt x="9222" y="22919"/>
                </a:lnTo>
                <a:lnTo>
                  <a:pt x="12697" y="17990"/>
                </a:lnTo>
                <a:lnTo>
                  <a:pt x="17377" y="12016"/>
                </a:lnTo>
                <a:lnTo>
                  <a:pt x="23919" y="7943"/>
                </a:lnTo>
                <a:lnTo>
                  <a:pt x="25442" y="6503"/>
                </a:lnTo>
                <a:lnTo>
                  <a:pt x="32340" y="5718"/>
                </a:lnTo>
                <a:lnTo>
                  <a:pt x="35903" y="779"/>
                </a:lnTo>
                <a:lnTo>
                  <a:pt x="42889" y="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overlap+decor:a chalk ring drawn round the word or number it circles, as a teacher circles on the board"/>
          <p:cNvSpPr/>
          <p:nvPr/>
        </p:nvSpPr>
        <p:spPr>
          <a:xfrm>
            <a:off x="7463642" y="1670536"/>
            <a:ext cx="412872" cy="39514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381" y="12331"/>
                </a:moveTo>
                <a:lnTo>
                  <a:pt x="26706" y="4973"/>
                </a:lnTo>
                <a:lnTo>
                  <a:pt x="30620" y="3761"/>
                </a:lnTo>
                <a:lnTo>
                  <a:pt x="36646" y="3258"/>
                </a:lnTo>
                <a:lnTo>
                  <a:pt x="39862" y="0"/>
                </a:lnTo>
                <a:lnTo>
                  <a:pt x="44066" y="1251"/>
                </a:lnTo>
                <a:lnTo>
                  <a:pt x="50041" y="1791"/>
                </a:lnTo>
                <a:lnTo>
                  <a:pt x="59233" y="1113"/>
                </a:lnTo>
                <a:lnTo>
                  <a:pt x="62835" y="4886"/>
                </a:lnTo>
                <a:lnTo>
                  <a:pt x="67124" y="8378"/>
                </a:lnTo>
                <a:lnTo>
                  <a:pt x="69366" y="7388"/>
                </a:lnTo>
                <a:lnTo>
                  <a:pt x="75019" y="11852"/>
                </a:lnTo>
                <a:lnTo>
                  <a:pt x="82678" y="14319"/>
                </a:lnTo>
                <a:lnTo>
                  <a:pt x="86056" y="13683"/>
                </a:lnTo>
                <a:lnTo>
                  <a:pt x="87156" y="20329"/>
                </a:lnTo>
                <a:lnTo>
                  <a:pt x="94515" y="23504"/>
                </a:lnTo>
                <a:lnTo>
                  <a:pt x="92620" y="33320"/>
                </a:lnTo>
                <a:lnTo>
                  <a:pt x="95795" y="36878"/>
                </a:lnTo>
                <a:lnTo>
                  <a:pt x="98494" y="43511"/>
                </a:lnTo>
                <a:lnTo>
                  <a:pt x="99954" y="48936"/>
                </a:lnTo>
                <a:lnTo>
                  <a:pt x="97936" y="55111"/>
                </a:lnTo>
                <a:lnTo>
                  <a:pt x="100000" y="57398"/>
                </a:lnTo>
                <a:lnTo>
                  <a:pt x="94704" y="61273"/>
                </a:lnTo>
                <a:lnTo>
                  <a:pt x="91802" y="67140"/>
                </a:lnTo>
                <a:lnTo>
                  <a:pt x="88917" y="72418"/>
                </a:lnTo>
                <a:lnTo>
                  <a:pt x="86858" y="78223"/>
                </a:lnTo>
                <a:lnTo>
                  <a:pt x="85220" y="79081"/>
                </a:lnTo>
                <a:lnTo>
                  <a:pt x="78281" y="86024"/>
                </a:lnTo>
                <a:lnTo>
                  <a:pt x="77473" y="91018"/>
                </a:lnTo>
                <a:lnTo>
                  <a:pt x="72678" y="94151"/>
                </a:lnTo>
                <a:lnTo>
                  <a:pt x="64869" y="96285"/>
                </a:lnTo>
                <a:lnTo>
                  <a:pt x="64089" y="93389"/>
                </a:lnTo>
                <a:lnTo>
                  <a:pt x="55008" y="99423"/>
                </a:lnTo>
                <a:lnTo>
                  <a:pt x="49314" y="98049"/>
                </a:lnTo>
                <a:lnTo>
                  <a:pt x="42994" y="96178"/>
                </a:lnTo>
                <a:lnTo>
                  <a:pt x="38768" y="100000"/>
                </a:lnTo>
                <a:lnTo>
                  <a:pt x="32651" y="97039"/>
                </a:lnTo>
                <a:lnTo>
                  <a:pt x="31314" y="94722"/>
                </a:lnTo>
                <a:lnTo>
                  <a:pt x="21942" y="94795"/>
                </a:lnTo>
                <a:lnTo>
                  <a:pt x="19622" y="86310"/>
                </a:lnTo>
                <a:lnTo>
                  <a:pt x="13530" y="81873"/>
                </a:lnTo>
                <a:lnTo>
                  <a:pt x="12646" y="78105"/>
                </a:lnTo>
                <a:lnTo>
                  <a:pt x="8833" y="76316"/>
                </a:lnTo>
                <a:lnTo>
                  <a:pt x="7065" y="73312"/>
                </a:lnTo>
                <a:lnTo>
                  <a:pt x="1944" y="66079"/>
                </a:lnTo>
                <a:lnTo>
                  <a:pt x="1374" y="59819"/>
                </a:lnTo>
                <a:lnTo>
                  <a:pt x="1160" y="55486"/>
                </a:lnTo>
                <a:lnTo>
                  <a:pt x="2989" y="50639"/>
                </a:lnTo>
                <a:lnTo>
                  <a:pt x="0" y="47102"/>
                </a:lnTo>
                <a:lnTo>
                  <a:pt x="3524" y="40181"/>
                </a:lnTo>
                <a:lnTo>
                  <a:pt x="5298" y="35977"/>
                </a:lnTo>
                <a:lnTo>
                  <a:pt x="3368" y="31154"/>
                </a:lnTo>
                <a:lnTo>
                  <a:pt x="4298" y="21910"/>
                </a:lnTo>
                <a:lnTo>
                  <a:pt x="9818" y="20256"/>
                </a:lnTo>
                <a:lnTo>
                  <a:pt x="14008" y="16871"/>
                </a:lnTo>
                <a:lnTo>
                  <a:pt x="18449" y="11079"/>
                </a:lnTo>
                <a:lnTo>
                  <a:pt x="24728" y="9856"/>
                </a:lnTo>
                <a:lnTo>
                  <a:pt x="28188" y="5556"/>
                </a:lnTo>
                <a:lnTo>
                  <a:pt x="30785" y="5586"/>
                </a:lnTo>
                <a:lnTo>
                  <a:pt x="37956" y="3103"/>
                </a:lnTo>
                <a:lnTo>
                  <a:pt x="40395" y="1260"/>
                </a:lnTo>
              </a:path>
            </a:pathLst>
          </a:custGeom>
          <a:noFill/>
          <a:ln w="18288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464978" y="1673352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A4CDE6"/>
                </a:solidFill>
                <a:latin typeface="Chalkboard SE"/>
                <a:ea typeface="Hiragino Sans GB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58754" y="1664207"/>
            <a:ext cx="1202070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滴碘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92410" y="2157984"/>
            <a:ext cx="1622694" cy="896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漂洗后滴碘液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92410" y="3182112"/>
            <a:ext cx="1622694" cy="699262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2A9B8"/>
                </a:solidFill>
                <a:latin typeface="Chalkboard SE"/>
                <a:ea typeface="Hiragino Sans GB"/>
              </a:rPr>
              <a:t>为什么：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2A9B8"/>
                </a:solidFill>
                <a:latin typeface="Chalkboard SE"/>
                <a:ea typeface="Hiragino Sans GB"/>
              </a:rPr>
              <a:t>碘遇淀粉变蓝</a:t>
            </a:r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9308497" y="2762687"/>
            <a:ext cx="2137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66861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9291728" y="2754386"/>
            <a:ext cx="22796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532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deckkit-motif-quiet+decor:a chalk stroke; the words it frames carry the meaning"/>
          <p:cNvSpPr/>
          <p:nvPr/>
        </p:nvSpPr>
        <p:spPr>
          <a:xfrm>
            <a:off x="9388357" y="2692919"/>
            <a:ext cx="134172" cy="15430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293" y="100000"/>
                </a:moveTo>
                <a:lnTo>
                  <a:pt x="100000" y="41962"/>
                </a:lnTo>
                <a:lnTo>
                  <a:pt x="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quiet+overlap+decor:a chalk frame drawn round its own words; the box encloses the text by design"/>
          <p:cNvSpPr/>
          <p:nvPr/>
        </p:nvSpPr>
        <p:spPr>
          <a:xfrm>
            <a:off x="9567611" y="1518734"/>
            <a:ext cx="1871650" cy="245390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188"/>
                </a:lnTo>
                <a:lnTo>
                  <a:pt x="98663" y="100000"/>
                </a:lnTo>
                <a:lnTo>
                  <a:pt x="2059" y="99730"/>
                </a:lnTo>
                <a:lnTo>
                  <a:pt x="2597" y="2864"/>
                </a:lnTo>
              </a:path>
            </a:pathLst>
          </a:custGeom>
          <a:noFill/>
          <a:ln w="2540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quiet+overlap+decor:a chalk frame drawn round its own words; the box encloses the text by design"/>
          <p:cNvSpPr/>
          <p:nvPr/>
        </p:nvSpPr>
        <p:spPr>
          <a:xfrm>
            <a:off x="9556059" y="1516296"/>
            <a:ext cx="1886624" cy="246291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754"/>
                </a:lnTo>
                <a:lnTo>
                  <a:pt x="99001" y="100000"/>
                </a:lnTo>
                <a:lnTo>
                  <a:pt x="2329" y="99123"/>
                </a:lnTo>
                <a:lnTo>
                  <a:pt x="2760" y="2671"/>
                </a:lnTo>
              </a:path>
            </a:pathLst>
          </a:custGeom>
          <a:noFill/>
          <a:ln w="15240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deckkit-motif-quiet+overlap+decor:a chalk ring drawn round the word or number it circles, as a teacher circles on the board"/>
          <p:cNvSpPr/>
          <p:nvPr/>
        </p:nvSpPr>
        <p:spPr>
          <a:xfrm>
            <a:off x="9674857" y="1667004"/>
            <a:ext cx="413968" cy="39598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8912" y="9089"/>
                </a:moveTo>
                <a:lnTo>
                  <a:pt x="22161" y="6043"/>
                </a:lnTo>
                <a:lnTo>
                  <a:pt x="30056" y="3212"/>
                </a:lnTo>
                <a:lnTo>
                  <a:pt x="33259" y="3482"/>
                </a:lnTo>
                <a:lnTo>
                  <a:pt x="39579" y="3682"/>
                </a:lnTo>
                <a:lnTo>
                  <a:pt x="44924" y="573"/>
                </a:lnTo>
                <a:lnTo>
                  <a:pt x="51123" y="0"/>
                </a:lnTo>
                <a:lnTo>
                  <a:pt x="58039" y="1986"/>
                </a:lnTo>
                <a:lnTo>
                  <a:pt x="60547" y="5155"/>
                </a:lnTo>
                <a:lnTo>
                  <a:pt x="64410" y="6796"/>
                </a:lnTo>
                <a:lnTo>
                  <a:pt x="73074" y="7185"/>
                </a:lnTo>
                <a:lnTo>
                  <a:pt x="78285" y="10976"/>
                </a:lnTo>
                <a:lnTo>
                  <a:pt x="81640" y="14022"/>
                </a:lnTo>
                <a:lnTo>
                  <a:pt x="83411" y="16857"/>
                </a:lnTo>
                <a:lnTo>
                  <a:pt x="84560" y="20831"/>
                </a:lnTo>
                <a:lnTo>
                  <a:pt x="92633" y="27241"/>
                </a:lnTo>
                <a:lnTo>
                  <a:pt x="92433" y="34031"/>
                </a:lnTo>
                <a:lnTo>
                  <a:pt x="95489" y="39439"/>
                </a:lnTo>
                <a:lnTo>
                  <a:pt x="95977" y="40480"/>
                </a:lnTo>
                <a:lnTo>
                  <a:pt x="100000" y="45679"/>
                </a:lnTo>
                <a:lnTo>
                  <a:pt x="99392" y="53702"/>
                </a:lnTo>
                <a:lnTo>
                  <a:pt x="99509" y="61173"/>
                </a:lnTo>
                <a:lnTo>
                  <a:pt x="96108" y="61471"/>
                </a:lnTo>
                <a:lnTo>
                  <a:pt x="90491" y="68958"/>
                </a:lnTo>
                <a:lnTo>
                  <a:pt x="92096" y="71616"/>
                </a:lnTo>
                <a:lnTo>
                  <a:pt x="87035" y="76248"/>
                </a:lnTo>
                <a:lnTo>
                  <a:pt x="83004" y="80095"/>
                </a:lnTo>
                <a:lnTo>
                  <a:pt x="79156" y="86772"/>
                </a:lnTo>
                <a:lnTo>
                  <a:pt x="73997" y="91398"/>
                </a:lnTo>
                <a:lnTo>
                  <a:pt x="68366" y="90685"/>
                </a:lnTo>
                <a:lnTo>
                  <a:pt x="64375" y="93657"/>
                </a:lnTo>
                <a:lnTo>
                  <a:pt x="61913" y="94902"/>
                </a:lnTo>
                <a:lnTo>
                  <a:pt x="56336" y="99328"/>
                </a:lnTo>
                <a:lnTo>
                  <a:pt x="48016" y="100000"/>
                </a:lnTo>
                <a:lnTo>
                  <a:pt x="45027" y="99864"/>
                </a:lnTo>
                <a:lnTo>
                  <a:pt x="39528" y="97758"/>
                </a:lnTo>
                <a:lnTo>
                  <a:pt x="31360" y="95166"/>
                </a:lnTo>
                <a:lnTo>
                  <a:pt x="26565" y="93359"/>
                </a:lnTo>
                <a:lnTo>
                  <a:pt x="21540" y="90843"/>
                </a:lnTo>
                <a:lnTo>
                  <a:pt x="19189" y="90803"/>
                </a:lnTo>
                <a:lnTo>
                  <a:pt x="16174" y="87701"/>
                </a:lnTo>
                <a:lnTo>
                  <a:pt x="8612" y="83678"/>
                </a:lnTo>
                <a:lnTo>
                  <a:pt x="5492" y="75183"/>
                </a:lnTo>
                <a:lnTo>
                  <a:pt x="3232" y="73216"/>
                </a:lnTo>
                <a:lnTo>
                  <a:pt x="0" y="65974"/>
                </a:lnTo>
                <a:lnTo>
                  <a:pt x="732" y="63930"/>
                </a:lnTo>
                <a:lnTo>
                  <a:pt x="254" y="56232"/>
                </a:lnTo>
                <a:lnTo>
                  <a:pt x="32" y="49069"/>
                </a:lnTo>
                <a:lnTo>
                  <a:pt x="2917" y="48326"/>
                </a:lnTo>
                <a:lnTo>
                  <a:pt x="2560" y="40071"/>
                </a:lnTo>
                <a:lnTo>
                  <a:pt x="2043" y="34252"/>
                </a:lnTo>
                <a:lnTo>
                  <a:pt x="4795" y="30936"/>
                </a:lnTo>
                <a:lnTo>
                  <a:pt x="5383" y="27236"/>
                </a:lnTo>
                <a:lnTo>
                  <a:pt x="10664" y="19078"/>
                </a:lnTo>
                <a:lnTo>
                  <a:pt x="14755" y="17483"/>
                </a:lnTo>
                <a:lnTo>
                  <a:pt x="15761" y="11603"/>
                </a:lnTo>
                <a:lnTo>
                  <a:pt x="22687" y="6907"/>
                </a:lnTo>
                <a:lnTo>
                  <a:pt x="25625" y="8671"/>
                </a:lnTo>
                <a:lnTo>
                  <a:pt x="29652" y="3558"/>
                </a:lnTo>
                <a:lnTo>
                  <a:pt x="38453" y="3879"/>
                </a:lnTo>
                <a:lnTo>
                  <a:pt x="43392" y="1214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motif-quiet+overlap+decor:a chalk ring drawn round the word or number it circles, as a teacher circles on the board"/>
          <p:cNvSpPr/>
          <p:nvPr/>
        </p:nvSpPr>
        <p:spPr>
          <a:xfrm>
            <a:off x="9673258" y="1669677"/>
            <a:ext cx="411889" cy="39642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197" y="8719"/>
                </a:moveTo>
                <a:lnTo>
                  <a:pt x="26406" y="6253"/>
                </a:lnTo>
                <a:lnTo>
                  <a:pt x="30054" y="4526"/>
                </a:lnTo>
                <a:lnTo>
                  <a:pt x="33278" y="2770"/>
                </a:lnTo>
                <a:lnTo>
                  <a:pt x="40516" y="3275"/>
                </a:lnTo>
                <a:lnTo>
                  <a:pt x="46485" y="0"/>
                </a:lnTo>
                <a:lnTo>
                  <a:pt x="50526" y="3039"/>
                </a:lnTo>
                <a:lnTo>
                  <a:pt x="55754" y="2932"/>
                </a:lnTo>
                <a:lnTo>
                  <a:pt x="62873" y="6038"/>
                </a:lnTo>
                <a:lnTo>
                  <a:pt x="65342" y="6139"/>
                </a:lnTo>
                <a:lnTo>
                  <a:pt x="70217" y="8170"/>
                </a:lnTo>
                <a:lnTo>
                  <a:pt x="77525" y="11476"/>
                </a:lnTo>
                <a:lnTo>
                  <a:pt x="82929" y="12016"/>
                </a:lnTo>
                <a:lnTo>
                  <a:pt x="86659" y="16586"/>
                </a:lnTo>
                <a:lnTo>
                  <a:pt x="87465" y="19628"/>
                </a:lnTo>
                <a:lnTo>
                  <a:pt x="91049" y="23587"/>
                </a:lnTo>
                <a:lnTo>
                  <a:pt x="92480" y="32058"/>
                </a:lnTo>
                <a:lnTo>
                  <a:pt x="97116" y="34241"/>
                </a:lnTo>
                <a:lnTo>
                  <a:pt x="99126" y="41026"/>
                </a:lnTo>
                <a:lnTo>
                  <a:pt x="97081" y="48209"/>
                </a:lnTo>
                <a:lnTo>
                  <a:pt x="100000" y="52264"/>
                </a:lnTo>
                <a:lnTo>
                  <a:pt x="97992" y="58638"/>
                </a:lnTo>
                <a:lnTo>
                  <a:pt x="96829" y="64760"/>
                </a:lnTo>
                <a:lnTo>
                  <a:pt x="95309" y="66695"/>
                </a:lnTo>
                <a:lnTo>
                  <a:pt x="88692" y="70996"/>
                </a:lnTo>
                <a:lnTo>
                  <a:pt x="87234" y="78229"/>
                </a:lnTo>
                <a:lnTo>
                  <a:pt x="87282" y="81609"/>
                </a:lnTo>
                <a:lnTo>
                  <a:pt x="80154" y="86190"/>
                </a:lnTo>
                <a:lnTo>
                  <a:pt x="78741" y="89521"/>
                </a:lnTo>
                <a:lnTo>
                  <a:pt x="70377" y="92931"/>
                </a:lnTo>
                <a:lnTo>
                  <a:pt x="69000" y="95038"/>
                </a:lnTo>
                <a:lnTo>
                  <a:pt x="60667" y="93120"/>
                </a:lnTo>
                <a:lnTo>
                  <a:pt x="55761" y="94152"/>
                </a:lnTo>
                <a:lnTo>
                  <a:pt x="48645" y="96906"/>
                </a:lnTo>
                <a:lnTo>
                  <a:pt x="46977" y="98830"/>
                </a:lnTo>
                <a:lnTo>
                  <a:pt x="39104" y="100000"/>
                </a:lnTo>
                <a:lnTo>
                  <a:pt x="32345" y="94977"/>
                </a:lnTo>
                <a:lnTo>
                  <a:pt x="27617" y="94770"/>
                </a:lnTo>
                <a:lnTo>
                  <a:pt x="26002" y="91039"/>
                </a:lnTo>
                <a:lnTo>
                  <a:pt x="21089" y="90951"/>
                </a:lnTo>
                <a:lnTo>
                  <a:pt x="14946" y="87191"/>
                </a:lnTo>
                <a:lnTo>
                  <a:pt x="13157" y="80997"/>
                </a:lnTo>
                <a:lnTo>
                  <a:pt x="5820" y="74440"/>
                </a:lnTo>
                <a:lnTo>
                  <a:pt x="3380" y="71766"/>
                </a:lnTo>
                <a:lnTo>
                  <a:pt x="216" y="65855"/>
                </a:lnTo>
                <a:lnTo>
                  <a:pt x="1631" y="60492"/>
                </a:lnTo>
                <a:lnTo>
                  <a:pt x="2424" y="56358"/>
                </a:lnTo>
                <a:lnTo>
                  <a:pt x="1283" y="51335"/>
                </a:lnTo>
                <a:lnTo>
                  <a:pt x="1739" y="44781"/>
                </a:lnTo>
                <a:lnTo>
                  <a:pt x="0" y="40402"/>
                </a:lnTo>
                <a:lnTo>
                  <a:pt x="329" y="32016"/>
                </a:lnTo>
                <a:lnTo>
                  <a:pt x="3546" y="27885"/>
                </a:lnTo>
                <a:lnTo>
                  <a:pt x="8169" y="22570"/>
                </a:lnTo>
                <a:lnTo>
                  <a:pt x="9605" y="21023"/>
                </a:lnTo>
                <a:lnTo>
                  <a:pt x="13131" y="17515"/>
                </a:lnTo>
                <a:lnTo>
                  <a:pt x="15523" y="10227"/>
                </a:lnTo>
                <a:lnTo>
                  <a:pt x="20654" y="7803"/>
                </a:lnTo>
                <a:lnTo>
                  <a:pt x="26792" y="3749"/>
                </a:lnTo>
                <a:lnTo>
                  <a:pt x="31803" y="3980"/>
                </a:lnTo>
                <a:lnTo>
                  <a:pt x="37679" y="2871"/>
                </a:lnTo>
                <a:lnTo>
                  <a:pt x="40233" y="1339"/>
                </a:lnTo>
              </a:path>
            </a:pathLst>
          </a:custGeom>
          <a:noFill/>
          <a:ln w="18288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672888" y="1673352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A4CDE6"/>
                </a:solidFill>
                <a:latin typeface="Chalkboard SE"/>
                <a:ea typeface="Hiragino Sans GB"/>
              </a:rPr>
              <a:t>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166664" y="1664207"/>
            <a:ext cx="1202070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观察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700320" y="2157984"/>
            <a:ext cx="1622694" cy="896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见光处变蓝，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遮光处不变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700320" y="3182112"/>
            <a:ext cx="1622694" cy="699262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说明：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F3F1EA"/>
                </a:solidFill>
                <a:latin typeface="Chalkboard SE"/>
                <a:ea typeface="Hiragino Sans GB"/>
              </a:rPr>
              <a:t>见光处产生淀粉</a:t>
            </a:r>
          </a:p>
        </p:txBody>
      </p:sp>
      <p:sp>
        <p:nvSpPr>
          <p:cNvPr id="66" name="deckkit-motif-quiet+decor:a chalk stroke; the words it frames carry the meaning"/>
          <p:cNvSpPr/>
          <p:nvPr/>
        </p:nvSpPr>
        <p:spPr>
          <a:xfrm>
            <a:off x="1010660" y="4166335"/>
            <a:ext cx="2186733" cy="81426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8" y="49311"/>
                </a:moveTo>
                <a:lnTo>
                  <a:pt x="2733" y="42191"/>
                </a:lnTo>
                <a:lnTo>
                  <a:pt x="4695" y="37232"/>
                </a:lnTo>
                <a:lnTo>
                  <a:pt x="6975" y="31546"/>
                </a:lnTo>
                <a:lnTo>
                  <a:pt x="9737" y="27580"/>
                </a:lnTo>
                <a:lnTo>
                  <a:pt x="12495" y="24392"/>
                </a:lnTo>
                <a:lnTo>
                  <a:pt x="14716" y="20648"/>
                </a:lnTo>
                <a:lnTo>
                  <a:pt x="17062" y="18747"/>
                </a:lnTo>
                <a:lnTo>
                  <a:pt x="20255" y="14948"/>
                </a:lnTo>
                <a:lnTo>
                  <a:pt x="22665" y="12294"/>
                </a:lnTo>
                <a:lnTo>
                  <a:pt x="25130" y="9791"/>
                </a:lnTo>
                <a:lnTo>
                  <a:pt x="27447" y="8191"/>
                </a:lnTo>
                <a:lnTo>
                  <a:pt x="30259" y="7335"/>
                </a:lnTo>
                <a:lnTo>
                  <a:pt x="32002" y="3982"/>
                </a:lnTo>
                <a:lnTo>
                  <a:pt x="34865" y="2967"/>
                </a:lnTo>
                <a:lnTo>
                  <a:pt x="37151" y="3862"/>
                </a:lnTo>
                <a:lnTo>
                  <a:pt x="40365" y="496"/>
                </a:lnTo>
                <a:lnTo>
                  <a:pt x="41952" y="1525"/>
                </a:lnTo>
                <a:lnTo>
                  <a:pt x="45390" y="1851"/>
                </a:lnTo>
                <a:lnTo>
                  <a:pt x="47643" y="1304"/>
                </a:lnTo>
                <a:lnTo>
                  <a:pt x="49941" y="717"/>
                </a:lnTo>
                <a:lnTo>
                  <a:pt x="52826" y="0"/>
                </a:lnTo>
                <a:lnTo>
                  <a:pt x="55159" y="2188"/>
                </a:lnTo>
                <a:lnTo>
                  <a:pt x="57140" y="3087"/>
                </a:lnTo>
                <a:lnTo>
                  <a:pt x="59662" y="4599"/>
                </a:lnTo>
                <a:lnTo>
                  <a:pt x="62768" y="4412"/>
                </a:lnTo>
                <a:lnTo>
                  <a:pt x="65096" y="7213"/>
                </a:lnTo>
                <a:lnTo>
                  <a:pt x="67388" y="6749"/>
                </a:lnTo>
                <a:lnTo>
                  <a:pt x="70220" y="10447"/>
                </a:lnTo>
                <a:lnTo>
                  <a:pt x="72194" y="12085"/>
                </a:lnTo>
                <a:lnTo>
                  <a:pt x="74936" y="14085"/>
                </a:lnTo>
                <a:lnTo>
                  <a:pt x="77534" y="17195"/>
                </a:lnTo>
                <a:lnTo>
                  <a:pt x="80142" y="19832"/>
                </a:lnTo>
                <a:lnTo>
                  <a:pt x="83039" y="20359"/>
                </a:lnTo>
                <a:lnTo>
                  <a:pt x="85523" y="25041"/>
                </a:lnTo>
                <a:lnTo>
                  <a:pt x="87235" y="27748"/>
                </a:lnTo>
                <a:lnTo>
                  <a:pt x="89872" y="29741"/>
                </a:lnTo>
                <a:lnTo>
                  <a:pt x="92166" y="34287"/>
                </a:lnTo>
                <a:lnTo>
                  <a:pt x="95495" y="37556"/>
                </a:lnTo>
                <a:lnTo>
                  <a:pt x="97715" y="44339"/>
                </a:lnTo>
                <a:lnTo>
                  <a:pt x="100000" y="50674"/>
                </a:lnTo>
                <a:lnTo>
                  <a:pt x="97722" y="57541"/>
                </a:lnTo>
                <a:lnTo>
                  <a:pt x="95101" y="62760"/>
                </a:lnTo>
                <a:lnTo>
                  <a:pt x="92509" y="64739"/>
                </a:lnTo>
                <a:lnTo>
                  <a:pt x="89722" y="68554"/>
                </a:lnTo>
                <a:lnTo>
                  <a:pt x="87209" y="73820"/>
                </a:lnTo>
                <a:lnTo>
                  <a:pt x="84716" y="76743"/>
                </a:lnTo>
                <a:lnTo>
                  <a:pt x="82846" y="78728"/>
                </a:lnTo>
                <a:lnTo>
                  <a:pt x="79615" y="80794"/>
                </a:lnTo>
                <a:lnTo>
                  <a:pt x="77994" y="83957"/>
                </a:lnTo>
                <a:lnTo>
                  <a:pt x="75330" y="85578"/>
                </a:lnTo>
                <a:lnTo>
                  <a:pt x="72085" y="88420"/>
                </a:lnTo>
                <a:lnTo>
                  <a:pt x="69880" y="90015"/>
                </a:lnTo>
                <a:lnTo>
                  <a:pt x="67662" y="92831"/>
                </a:lnTo>
                <a:lnTo>
                  <a:pt x="65072" y="93737"/>
                </a:lnTo>
                <a:lnTo>
                  <a:pt x="62414" y="95015"/>
                </a:lnTo>
                <a:lnTo>
                  <a:pt x="60047" y="96532"/>
                </a:lnTo>
                <a:lnTo>
                  <a:pt x="57636" y="99060"/>
                </a:lnTo>
                <a:lnTo>
                  <a:pt x="54799" y="98822"/>
                </a:lnTo>
                <a:lnTo>
                  <a:pt x="52061" y="100000"/>
                </a:lnTo>
                <a:lnTo>
                  <a:pt x="49991" y="99677"/>
                </a:lnTo>
                <a:lnTo>
                  <a:pt x="47511" y="98474"/>
                </a:lnTo>
                <a:lnTo>
                  <a:pt x="45320" y="98049"/>
                </a:lnTo>
                <a:lnTo>
                  <a:pt x="42124" y="98944"/>
                </a:lnTo>
                <a:lnTo>
                  <a:pt x="40347" y="98911"/>
                </a:lnTo>
                <a:lnTo>
                  <a:pt x="37817" y="97093"/>
                </a:lnTo>
                <a:lnTo>
                  <a:pt x="34956" y="96705"/>
                </a:lnTo>
                <a:lnTo>
                  <a:pt x="32129" y="94012"/>
                </a:lnTo>
                <a:lnTo>
                  <a:pt x="29726" y="92427"/>
                </a:lnTo>
                <a:lnTo>
                  <a:pt x="26884" y="90859"/>
                </a:lnTo>
                <a:lnTo>
                  <a:pt x="25231" y="89981"/>
                </a:lnTo>
                <a:lnTo>
                  <a:pt x="22611" y="87573"/>
                </a:lnTo>
                <a:lnTo>
                  <a:pt x="19833" y="85866"/>
                </a:lnTo>
                <a:lnTo>
                  <a:pt x="17186" y="81362"/>
                </a:lnTo>
                <a:lnTo>
                  <a:pt x="14622" y="77775"/>
                </a:lnTo>
                <a:lnTo>
                  <a:pt x="11841" y="74936"/>
                </a:lnTo>
                <a:lnTo>
                  <a:pt x="9950" y="71042"/>
                </a:lnTo>
                <a:lnTo>
                  <a:pt x="7283" y="67230"/>
                </a:lnTo>
                <a:lnTo>
                  <a:pt x="5050" y="62550"/>
                </a:lnTo>
                <a:lnTo>
                  <a:pt x="2239" y="58630"/>
                </a:lnTo>
                <a:lnTo>
                  <a:pt x="0" y="51154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quiet+decor:a chalk stroke; the words it frames carry the meaning"/>
          <p:cNvSpPr/>
          <p:nvPr/>
        </p:nvSpPr>
        <p:spPr>
          <a:xfrm>
            <a:off x="995202" y="4170021"/>
            <a:ext cx="2210648" cy="80857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9893"/>
                </a:moveTo>
                <a:lnTo>
                  <a:pt x="2657" y="43109"/>
                </a:lnTo>
                <a:lnTo>
                  <a:pt x="5196" y="37547"/>
                </a:lnTo>
                <a:lnTo>
                  <a:pt x="7943" y="32872"/>
                </a:lnTo>
                <a:lnTo>
                  <a:pt x="10703" y="29033"/>
                </a:lnTo>
                <a:lnTo>
                  <a:pt x="13275" y="24076"/>
                </a:lnTo>
                <a:lnTo>
                  <a:pt x="15545" y="22074"/>
                </a:lnTo>
                <a:lnTo>
                  <a:pt x="18150" y="17679"/>
                </a:lnTo>
                <a:lnTo>
                  <a:pt x="20662" y="15768"/>
                </a:lnTo>
                <a:lnTo>
                  <a:pt x="22761" y="12275"/>
                </a:lnTo>
                <a:lnTo>
                  <a:pt x="25237" y="11301"/>
                </a:lnTo>
                <a:lnTo>
                  <a:pt x="27513" y="9280"/>
                </a:lnTo>
                <a:lnTo>
                  <a:pt x="29902" y="5556"/>
                </a:lnTo>
                <a:lnTo>
                  <a:pt x="32981" y="5206"/>
                </a:lnTo>
                <a:lnTo>
                  <a:pt x="35034" y="2760"/>
                </a:lnTo>
                <a:lnTo>
                  <a:pt x="37774" y="2911"/>
                </a:lnTo>
                <a:lnTo>
                  <a:pt x="40076" y="1270"/>
                </a:lnTo>
                <a:lnTo>
                  <a:pt x="42603" y="1631"/>
                </a:lnTo>
                <a:lnTo>
                  <a:pt x="45555" y="705"/>
                </a:lnTo>
                <a:lnTo>
                  <a:pt x="47390" y="0"/>
                </a:lnTo>
                <a:lnTo>
                  <a:pt x="50035" y="633"/>
                </a:lnTo>
                <a:lnTo>
                  <a:pt x="52416" y="904"/>
                </a:lnTo>
                <a:lnTo>
                  <a:pt x="55105" y="1268"/>
                </a:lnTo>
                <a:lnTo>
                  <a:pt x="58027" y="1690"/>
                </a:lnTo>
                <a:lnTo>
                  <a:pt x="59799" y="1565"/>
                </a:lnTo>
                <a:lnTo>
                  <a:pt x="62039" y="4617"/>
                </a:lnTo>
                <a:lnTo>
                  <a:pt x="65398" y="5968"/>
                </a:lnTo>
                <a:lnTo>
                  <a:pt x="67201" y="5873"/>
                </a:lnTo>
                <a:lnTo>
                  <a:pt x="69922" y="7800"/>
                </a:lnTo>
                <a:lnTo>
                  <a:pt x="72031" y="11357"/>
                </a:lnTo>
                <a:lnTo>
                  <a:pt x="74592" y="13175"/>
                </a:lnTo>
                <a:lnTo>
                  <a:pt x="77761" y="15604"/>
                </a:lnTo>
                <a:lnTo>
                  <a:pt x="79784" y="18273"/>
                </a:lnTo>
                <a:lnTo>
                  <a:pt x="82795" y="20189"/>
                </a:lnTo>
                <a:lnTo>
                  <a:pt x="85073" y="23340"/>
                </a:lnTo>
                <a:lnTo>
                  <a:pt x="87458" y="26016"/>
                </a:lnTo>
                <a:lnTo>
                  <a:pt x="89378" y="29929"/>
                </a:lnTo>
                <a:lnTo>
                  <a:pt x="92518" y="33727"/>
                </a:lnTo>
                <a:lnTo>
                  <a:pt x="95014" y="38003"/>
                </a:lnTo>
                <a:lnTo>
                  <a:pt x="97620" y="44257"/>
                </a:lnTo>
                <a:lnTo>
                  <a:pt x="100000" y="49182"/>
                </a:lnTo>
                <a:lnTo>
                  <a:pt x="96838" y="56663"/>
                </a:lnTo>
                <a:lnTo>
                  <a:pt x="94559" y="60143"/>
                </a:lnTo>
                <a:lnTo>
                  <a:pt x="92534" y="66411"/>
                </a:lnTo>
                <a:lnTo>
                  <a:pt x="90172" y="70352"/>
                </a:lnTo>
                <a:lnTo>
                  <a:pt x="87419" y="72717"/>
                </a:lnTo>
                <a:lnTo>
                  <a:pt x="85350" y="75583"/>
                </a:lnTo>
                <a:lnTo>
                  <a:pt x="82643" y="78332"/>
                </a:lnTo>
                <a:lnTo>
                  <a:pt x="80337" y="82034"/>
                </a:lnTo>
                <a:lnTo>
                  <a:pt x="77911" y="85278"/>
                </a:lnTo>
                <a:lnTo>
                  <a:pt x="75053" y="86770"/>
                </a:lnTo>
                <a:lnTo>
                  <a:pt x="72121" y="88153"/>
                </a:lnTo>
                <a:lnTo>
                  <a:pt x="69551" y="91290"/>
                </a:lnTo>
                <a:lnTo>
                  <a:pt x="67205" y="91509"/>
                </a:lnTo>
                <a:lnTo>
                  <a:pt x="65100" y="94893"/>
                </a:lnTo>
                <a:lnTo>
                  <a:pt x="62114" y="95159"/>
                </a:lnTo>
                <a:lnTo>
                  <a:pt x="60431" y="97591"/>
                </a:lnTo>
                <a:lnTo>
                  <a:pt x="57847" y="97377"/>
                </a:lnTo>
                <a:lnTo>
                  <a:pt x="54632" y="99243"/>
                </a:lnTo>
                <a:lnTo>
                  <a:pt x="52672" y="99588"/>
                </a:lnTo>
                <a:lnTo>
                  <a:pt x="49680" y="100000"/>
                </a:lnTo>
                <a:lnTo>
                  <a:pt x="47974" y="99715"/>
                </a:lnTo>
                <a:lnTo>
                  <a:pt x="45170" y="98696"/>
                </a:lnTo>
                <a:lnTo>
                  <a:pt x="42551" y="98451"/>
                </a:lnTo>
                <a:lnTo>
                  <a:pt x="39764" y="99877"/>
                </a:lnTo>
                <a:lnTo>
                  <a:pt x="37488" y="96727"/>
                </a:lnTo>
                <a:lnTo>
                  <a:pt x="35307" y="95828"/>
                </a:lnTo>
                <a:lnTo>
                  <a:pt x="33058" y="94531"/>
                </a:lnTo>
                <a:lnTo>
                  <a:pt x="30102" y="93181"/>
                </a:lnTo>
                <a:lnTo>
                  <a:pt x="27326" y="92754"/>
                </a:lnTo>
                <a:lnTo>
                  <a:pt x="25395" y="90162"/>
                </a:lnTo>
                <a:lnTo>
                  <a:pt x="23270" y="86498"/>
                </a:lnTo>
                <a:lnTo>
                  <a:pt x="20633" y="84424"/>
                </a:lnTo>
                <a:lnTo>
                  <a:pt x="18235" y="83397"/>
                </a:lnTo>
                <a:lnTo>
                  <a:pt x="15277" y="79954"/>
                </a:lnTo>
                <a:lnTo>
                  <a:pt x="12786" y="74546"/>
                </a:lnTo>
                <a:lnTo>
                  <a:pt x="10329" y="72252"/>
                </a:lnTo>
                <a:lnTo>
                  <a:pt x="7939" y="67747"/>
                </a:lnTo>
                <a:lnTo>
                  <a:pt x="5054" y="63576"/>
                </a:lnTo>
                <a:lnTo>
                  <a:pt x="3173" y="58242"/>
                </a:lnTo>
                <a:lnTo>
                  <a:pt x="211" y="50561"/>
                </a:lnTo>
              </a:path>
            </a:pathLst>
          </a:custGeom>
          <a:noFill/>
          <a:ln w="18288" cap="rnd">
            <a:solidFill>
              <a:srgbClr val="B6E38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deckkit-motif-quiet+decor:a chalk stroke; the words it frames carry the meaning"/>
          <p:cNvSpPr/>
          <p:nvPr/>
        </p:nvSpPr>
        <p:spPr>
          <a:xfrm>
            <a:off x="1005428" y="4577803"/>
            <a:ext cx="213176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8005"/>
                </a:lnTo>
              </a:path>
            </a:pathLst>
          </a:custGeom>
          <a:noFill/>
          <a:ln w="2032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deckkit-motif-quiet+decor:a chalk stroke; the words it frames carry the meaning"/>
          <p:cNvSpPr/>
          <p:nvPr/>
        </p:nvSpPr>
        <p:spPr>
          <a:xfrm>
            <a:off x="748727" y="4563848"/>
            <a:ext cx="257492" cy="33332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30480" cap="rnd">
            <a:solidFill>
              <a:srgbClr val="B6E38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deckkit-motif-quiet+decor:a chalk stroke; the words it frames carry the meaning"/>
          <p:cNvSpPr/>
          <p:nvPr/>
        </p:nvSpPr>
        <p:spPr>
          <a:xfrm>
            <a:off x="1069935" y="4507673"/>
            <a:ext cx="34245" cy="14391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deckkit-motif-quiet+decor:a chalk stroke; the words it frames carry the meaning"/>
          <p:cNvSpPr/>
          <p:nvPr/>
        </p:nvSpPr>
        <p:spPr>
          <a:xfrm>
            <a:off x="1152363" y="4462427"/>
            <a:ext cx="22873" cy="23502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deckkit-motif-quiet+decor:a chalk stroke; the words it frames carry the meaning"/>
          <p:cNvSpPr/>
          <p:nvPr/>
        </p:nvSpPr>
        <p:spPr>
          <a:xfrm>
            <a:off x="1215472" y="4412606"/>
            <a:ext cx="35220" cy="30543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deckkit-motif-quiet+decor:a chalk stroke; the words it frames carry the meaning"/>
          <p:cNvSpPr/>
          <p:nvPr/>
        </p:nvSpPr>
        <p:spPr>
          <a:xfrm>
            <a:off x="1308560" y="4388777"/>
            <a:ext cx="10233" cy="38203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deckkit-motif-quiet+decor:a chalk stroke; the words it frames carry the meaning"/>
          <p:cNvSpPr/>
          <p:nvPr/>
        </p:nvSpPr>
        <p:spPr>
          <a:xfrm>
            <a:off x="1380379" y="4351518"/>
            <a:ext cx="25412" cy="43482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deckkit-motif-quiet+decor:a chalk stroke; the words it frames carry the meaning"/>
          <p:cNvSpPr/>
          <p:nvPr/>
        </p:nvSpPr>
        <p:spPr>
          <a:xfrm>
            <a:off x="1446344" y="4332643"/>
            <a:ext cx="24881" cy="48792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deckkit-motif-quiet+decor:a chalk stroke; the words it frames carry the meaning"/>
          <p:cNvSpPr/>
          <p:nvPr/>
        </p:nvSpPr>
        <p:spPr>
          <a:xfrm>
            <a:off x="1507909" y="4310199"/>
            <a:ext cx="38832" cy="52181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deckkit-motif-quiet+decor:a chalk stroke; the words it frames carry the meaning"/>
          <p:cNvSpPr/>
          <p:nvPr/>
        </p:nvSpPr>
        <p:spPr>
          <a:xfrm>
            <a:off x="1600712" y="4281364"/>
            <a:ext cx="18027" cy="57177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deckkit-motif-quiet+decor:a chalk stroke; the words it frames carry the meaning"/>
          <p:cNvSpPr/>
          <p:nvPr/>
        </p:nvSpPr>
        <p:spPr>
          <a:xfrm>
            <a:off x="1666097" y="4276049"/>
            <a:ext cx="20534" cy="61084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deckkit-motif-quiet+decor:a chalk stroke; the words it frames carry the meaning"/>
          <p:cNvSpPr/>
          <p:nvPr/>
        </p:nvSpPr>
        <p:spPr>
          <a:xfrm>
            <a:off x="1737794" y="4250618"/>
            <a:ext cx="32282" cy="6486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deckkit-motif-quiet+decor:a chalk stroke; the words it frames carry the meaning"/>
          <p:cNvSpPr/>
          <p:nvPr/>
        </p:nvSpPr>
        <p:spPr>
          <a:xfrm>
            <a:off x="1806461" y="4250238"/>
            <a:ext cx="22431" cy="64908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deckkit-motif-quiet+decor:a chalk stroke; the words it frames carry the meaning"/>
          <p:cNvSpPr/>
          <p:nvPr/>
        </p:nvSpPr>
        <p:spPr>
          <a:xfrm>
            <a:off x="2474840" y="4263471"/>
            <a:ext cx="16355" cy="61318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deckkit-motif-quiet+decor:a chalk stroke; the words it frames carry the meaning"/>
          <p:cNvSpPr/>
          <p:nvPr/>
        </p:nvSpPr>
        <p:spPr>
          <a:xfrm>
            <a:off x="2542412" y="4278668"/>
            <a:ext cx="33286" cy="57359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deckkit-motif-quiet+decor:a chalk stroke; the words it frames carry the meaning"/>
          <p:cNvSpPr/>
          <p:nvPr/>
        </p:nvSpPr>
        <p:spPr>
          <a:xfrm>
            <a:off x="2616996" y="4312026"/>
            <a:ext cx="25335" cy="52791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deckkit-motif-quiet+decor:a chalk stroke; the words it frames carry the meaning"/>
          <p:cNvSpPr/>
          <p:nvPr/>
        </p:nvSpPr>
        <p:spPr>
          <a:xfrm>
            <a:off x="2697254" y="4337299"/>
            <a:ext cx="9144" cy="47541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93467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deckkit-motif-quiet+decor:a chalk stroke; the words it frames carry the meaning"/>
          <p:cNvSpPr/>
          <p:nvPr/>
        </p:nvSpPr>
        <p:spPr>
          <a:xfrm>
            <a:off x="2760352" y="4352497"/>
            <a:ext cx="38329" cy="44719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deckkit-motif-quiet+decor:a chalk stroke; the words it frames carry the meaning"/>
          <p:cNvSpPr/>
          <p:nvPr/>
        </p:nvSpPr>
        <p:spPr>
          <a:xfrm>
            <a:off x="2842770" y="4386535"/>
            <a:ext cx="28336" cy="37102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deckkit-motif-quiet+decor:a chalk stroke; the words it frames carry the meaning"/>
          <p:cNvSpPr/>
          <p:nvPr/>
        </p:nvSpPr>
        <p:spPr>
          <a:xfrm>
            <a:off x="2899745" y="4411352"/>
            <a:ext cx="41461" cy="31877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deckkit-motif-quiet+decor:a chalk stroke; the words it frames carry the meaning"/>
          <p:cNvSpPr/>
          <p:nvPr/>
        </p:nvSpPr>
        <p:spPr>
          <a:xfrm>
            <a:off x="2983253" y="4432536"/>
            <a:ext cx="34884" cy="27421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deckkit-motif-quiet+decor:a chalk stroke; the words it frames carry the meaning"/>
          <p:cNvSpPr/>
          <p:nvPr/>
        </p:nvSpPr>
        <p:spPr>
          <a:xfrm>
            <a:off x="3051978" y="4478235"/>
            <a:ext cx="39869" cy="18471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deckkit-motif-quiet+decor:a chalk stroke; the words it frames carry the meaning"/>
          <p:cNvSpPr/>
          <p:nvPr/>
        </p:nvSpPr>
        <p:spPr>
          <a:xfrm>
            <a:off x="3117835" y="4509999"/>
            <a:ext cx="28915" cy="11310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048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deckkit-motif-quiet+decor:a chalk stroke; the words it frames carry the meaning"/>
          <p:cNvSpPr/>
          <p:nvPr/>
        </p:nvSpPr>
        <p:spPr>
          <a:xfrm>
            <a:off x="1876814" y="4061624"/>
            <a:ext cx="13956" cy="10294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1778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deckkit-motif-quiet+decor:a chalk stroke; the words it frames carry the meaning"/>
          <p:cNvSpPr/>
          <p:nvPr/>
        </p:nvSpPr>
        <p:spPr>
          <a:xfrm>
            <a:off x="2403508" y="4061624"/>
            <a:ext cx="13956" cy="10294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1778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1883664" y="4647311"/>
            <a:ext cx="526694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3F1EA"/>
                </a:solidFill>
                <a:latin typeface="Chalkboard SE"/>
                <a:ea typeface="Hiragino Sans GB"/>
              </a:rPr>
              <a:t>遮光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310128" y="4190111"/>
            <a:ext cx="1783080" cy="7680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A4CDE6"/>
                </a:solidFill>
                <a:latin typeface="Chalkboard SE"/>
                <a:ea typeface="Hiragino Sans GB"/>
              </a:rPr>
              <a:t>见光处：变蓝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遮光处：不变蓝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349240" y="4201414"/>
            <a:ext cx="2910534" cy="74548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D16B"/>
                </a:solidFill>
                <a:latin typeface="Chalkboard SE"/>
                <a:ea typeface="Hiragino Sans GB"/>
              </a:rPr>
              <a:t>结论：</a:t>
            </a: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光是绿叶制造有机物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不可缺少的条件；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淀粉是光合作用的产物。</a:t>
            </a:r>
          </a:p>
        </p:txBody>
      </p:sp>
      <p:sp>
        <p:nvSpPr>
          <p:cNvPr id="96" name="deckkit-motif-quiet+overlap+decor:a chalk frame drawn round its own words; the box encloses the text by design"/>
          <p:cNvSpPr/>
          <p:nvPr/>
        </p:nvSpPr>
        <p:spPr>
          <a:xfrm>
            <a:off x="5141635" y="4134137"/>
            <a:ext cx="3323918" cy="84311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800" y="0"/>
                </a:moveTo>
                <a:lnTo>
                  <a:pt x="100000" y="5915"/>
                </a:lnTo>
                <a:lnTo>
                  <a:pt x="99732" y="96431"/>
                </a:lnTo>
                <a:lnTo>
                  <a:pt x="0" y="100000"/>
                </a:lnTo>
                <a:lnTo>
                  <a:pt x="2434" y="7102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deckkit-motif-quiet+overlap+decor:a chalk frame drawn round its own words; the box encloses the text by design"/>
          <p:cNvSpPr/>
          <p:nvPr/>
        </p:nvSpPr>
        <p:spPr>
          <a:xfrm>
            <a:off x="5144246" y="4142848"/>
            <a:ext cx="3312544" cy="83606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730" y="0"/>
                </a:moveTo>
                <a:lnTo>
                  <a:pt x="99844" y="4623"/>
                </a:lnTo>
                <a:lnTo>
                  <a:pt x="100000" y="96694"/>
                </a:lnTo>
                <a:lnTo>
                  <a:pt x="0" y="100000"/>
                </a:lnTo>
                <a:lnTo>
                  <a:pt x="2350" y="5366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8899854" y="4201414"/>
            <a:ext cx="2377440" cy="74548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A4CDE6"/>
                </a:solidFill>
                <a:latin typeface="Chalkboard SE"/>
                <a:ea typeface="Hiragino Sans GB"/>
              </a:rPr>
              <a:t>安全：</a:t>
            </a: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酒精易燃，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必须隔水加热，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不能直接用火加热。</a:t>
            </a:r>
          </a:p>
        </p:txBody>
      </p:sp>
      <p:sp>
        <p:nvSpPr>
          <p:cNvPr id="99" name="deckkit-motif-quiet+overlap+decor:a chalk frame drawn round its own words; the box encloses the text by design"/>
          <p:cNvSpPr/>
          <p:nvPr/>
        </p:nvSpPr>
        <p:spPr>
          <a:xfrm>
            <a:off x="8699423" y="4119256"/>
            <a:ext cx="2750335" cy="91099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817"/>
                </a:moveTo>
                <a:lnTo>
                  <a:pt x="98953" y="1774"/>
                </a:lnTo>
                <a:lnTo>
                  <a:pt x="100000" y="100000"/>
                </a:lnTo>
                <a:lnTo>
                  <a:pt x="113" y="96849"/>
                </a:lnTo>
                <a:lnTo>
                  <a:pt x="1982" y="0"/>
                </a:lnTo>
              </a:path>
            </a:pathLst>
          </a:custGeom>
          <a:noFill/>
          <a:ln w="25400" cap="rnd">
            <a:solidFill>
              <a:srgbClr val="A4CDE6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deckkit-motif-quiet+overlap+decor:a chalk frame drawn round its own words; the box encloses the text by design"/>
          <p:cNvSpPr/>
          <p:nvPr/>
        </p:nvSpPr>
        <p:spPr>
          <a:xfrm>
            <a:off x="8699792" y="4125374"/>
            <a:ext cx="2752129" cy="88962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93" y="5758"/>
                </a:moveTo>
                <a:lnTo>
                  <a:pt x="99379" y="1511"/>
                </a:lnTo>
                <a:lnTo>
                  <a:pt x="100000" y="100000"/>
                </a:lnTo>
                <a:lnTo>
                  <a:pt x="0" y="97149"/>
                </a:lnTo>
                <a:lnTo>
                  <a:pt x="2021" y="0"/>
                </a:lnTo>
              </a:path>
            </a:pathLst>
          </a:custGeom>
          <a:noFill/>
          <a:ln w="15240" cap="rnd">
            <a:solidFill>
              <a:srgbClr val="A4CDE6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103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108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112" name="deckkit-motif-quiet+overlap+decor:a chalk frame drawn round its own words; the box encloses the text by design"/>
          <p:cNvSpPr/>
          <p:nvPr/>
        </p:nvSpPr>
        <p:spPr>
          <a:xfrm>
            <a:off x="5188110" y="5194490"/>
            <a:ext cx="718357" cy="35740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554"/>
                </a:moveTo>
                <a:lnTo>
                  <a:pt x="100000" y="4796"/>
                </a:lnTo>
                <a:lnTo>
                  <a:pt x="97427" y="100000"/>
                </a:lnTo>
                <a:lnTo>
                  <a:pt x="1845" y="84193"/>
                </a:lnTo>
                <a:lnTo>
                  <a:pt x="4628" y="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deckkit-motif-quiet+overlap+decor:a chalk frame drawn round its own words; the box encloses the text by design"/>
          <p:cNvSpPr/>
          <p:nvPr/>
        </p:nvSpPr>
        <p:spPr>
          <a:xfrm>
            <a:off x="5193034" y="5203892"/>
            <a:ext cx="703361" cy="35329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2665"/>
                </a:moveTo>
                <a:lnTo>
                  <a:pt x="100000" y="2363"/>
                </a:lnTo>
                <a:lnTo>
                  <a:pt x="99054" y="100000"/>
                </a:lnTo>
                <a:lnTo>
                  <a:pt x="374" y="88030"/>
                </a:lnTo>
                <a:lnTo>
                  <a:pt x="4137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118" name="deckkit-motif-quiet+overlap+decor:a chalk ring drawn round the word or number it circles, as a teacher circles on the board"/>
          <p:cNvSpPr/>
          <p:nvPr/>
        </p:nvSpPr>
        <p:spPr>
          <a:xfrm>
            <a:off x="6146639" y="5329624"/>
            <a:ext cx="3152587" cy="6788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277" y="10330"/>
                </a:moveTo>
                <a:lnTo>
                  <a:pt x="22629" y="8855"/>
                </a:lnTo>
                <a:lnTo>
                  <a:pt x="23387" y="9106"/>
                </a:lnTo>
                <a:lnTo>
                  <a:pt x="24875" y="7472"/>
                </a:lnTo>
                <a:lnTo>
                  <a:pt x="25766" y="5886"/>
                </a:lnTo>
                <a:lnTo>
                  <a:pt x="26544" y="5671"/>
                </a:lnTo>
                <a:lnTo>
                  <a:pt x="28102" y="4087"/>
                </a:lnTo>
                <a:lnTo>
                  <a:pt x="29423" y="4051"/>
                </a:lnTo>
                <a:lnTo>
                  <a:pt x="30230" y="2921"/>
                </a:lnTo>
                <a:lnTo>
                  <a:pt x="31980" y="4703"/>
                </a:lnTo>
                <a:lnTo>
                  <a:pt x="33129" y="3884"/>
                </a:lnTo>
                <a:lnTo>
                  <a:pt x="33793" y="2582"/>
                </a:lnTo>
                <a:lnTo>
                  <a:pt x="35377" y="1563"/>
                </a:lnTo>
                <a:lnTo>
                  <a:pt x="36963" y="2093"/>
                </a:lnTo>
                <a:lnTo>
                  <a:pt x="37684" y="3299"/>
                </a:lnTo>
                <a:lnTo>
                  <a:pt x="38945" y="3447"/>
                </a:lnTo>
                <a:lnTo>
                  <a:pt x="40456" y="2056"/>
                </a:lnTo>
                <a:lnTo>
                  <a:pt x="41664" y="1693"/>
                </a:lnTo>
                <a:lnTo>
                  <a:pt x="42839" y="126"/>
                </a:lnTo>
                <a:lnTo>
                  <a:pt x="44594" y="667"/>
                </a:lnTo>
                <a:lnTo>
                  <a:pt x="45815" y="503"/>
                </a:lnTo>
                <a:lnTo>
                  <a:pt x="47226" y="2656"/>
                </a:lnTo>
                <a:lnTo>
                  <a:pt x="48355" y="2181"/>
                </a:lnTo>
                <a:lnTo>
                  <a:pt x="49512" y="2034"/>
                </a:lnTo>
                <a:lnTo>
                  <a:pt x="50472" y="1184"/>
                </a:lnTo>
                <a:lnTo>
                  <a:pt x="52243" y="274"/>
                </a:lnTo>
                <a:lnTo>
                  <a:pt x="53593" y="2482"/>
                </a:lnTo>
                <a:lnTo>
                  <a:pt x="54522" y="793"/>
                </a:lnTo>
                <a:lnTo>
                  <a:pt x="55842" y="871"/>
                </a:lnTo>
                <a:lnTo>
                  <a:pt x="57516" y="902"/>
                </a:lnTo>
                <a:lnTo>
                  <a:pt x="58142" y="0"/>
                </a:lnTo>
                <a:lnTo>
                  <a:pt x="59929" y="2977"/>
                </a:lnTo>
                <a:lnTo>
                  <a:pt x="61083" y="1452"/>
                </a:lnTo>
                <a:lnTo>
                  <a:pt x="62431" y="2408"/>
                </a:lnTo>
                <a:lnTo>
                  <a:pt x="63514" y="2120"/>
                </a:lnTo>
                <a:lnTo>
                  <a:pt x="65057" y="2365"/>
                </a:lnTo>
                <a:lnTo>
                  <a:pt x="66100" y="1146"/>
                </a:lnTo>
                <a:lnTo>
                  <a:pt x="67515" y="3884"/>
                </a:lnTo>
                <a:lnTo>
                  <a:pt x="68801" y="3159"/>
                </a:lnTo>
                <a:lnTo>
                  <a:pt x="70047" y="1954"/>
                </a:lnTo>
                <a:lnTo>
                  <a:pt x="71136" y="4696"/>
                </a:lnTo>
                <a:lnTo>
                  <a:pt x="72867" y="3777"/>
                </a:lnTo>
                <a:lnTo>
                  <a:pt x="74015" y="5304"/>
                </a:lnTo>
                <a:lnTo>
                  <a:pt x="75351" y="6823"/>
                </a:lnTo>
                <a:lnTo>
                  <a:pt x="76167" y="7580"/>
                </a:lnTo>
                <a:lnTo>
                  <a:pt x="77681" y="6998"/>
                </a:lnTo>
                <a:lnTo>
                  <a:pt x="78723" y="7428"/>
                </a:lnTo>
                <a:lnTo>
                  <a:pt x="79433" y="7434"/>
                </a:lnTo>
                <a:lnTo>
                  <a:pt x="80814" y="7992"/>
                </a:lnTo>
                <a:lnTo>
                  <a:pt x="81252" y="10938"/>
                </a:lnTo>
                <a:lnTo>
                  <a:pt x="82712" y="10794"/>
                </a:lnTo>
                <a:lnTo>
                  <a:pt x="83696" y="10324"/>
                </a:lnTo>
                <a:lnTo>
                  <a:pt x="84205" y="12038"/>
                </a:lnTo>
                <a:lnTo>
                  <a:pt x="85205" y="12618"/>
                </a:lnTo>
                <a:lnTo>
                  <a:pt x="85825" y="14140"/>
                </a:lnTo>
                <a:lnTo>
                  <a:pt x="87245" y="17221"/>
                </a:lnTo>
                <a:lnTo>
                  <a:pt x="87963" y="16596"/>
                </a:lnTo>
                <a:lnTo>
                  <a:pt x="88427" y="19163"/>
                </a:lnTo>
                <a:lnTo>
                  <a:pt x="89409" y="19443"/>
                </a:lnTo>
                <a:lnTo>
                  <a:pt x="89840" y="18808"/>
                </a:lnTo>
                <a:lnTo>
                  <a:pt x="91167" y="21736"/>
                </a:lnTo>
                <a:lnTo>
                  <a:pt x="91947" y="22163"/>
                </a:lnTo>
                <a:lnTo>
                  <a:pt x="92364" y="23161"/>
                </a:lnTo>
                <a:lnTo>
                  <a:pt x="93377" y="23355"/>
                </a:lnTo>
                <a:lnTo>
                  <a:pt x="93857" y="24341"/>
                </a:lnTo>
                <a:lnTo>
                  <a:pt x="94698" y="24587"/>
                </a:lnTo>
                <a:lnTo>
                  <a:pt x="95294" y="28760"/>
                </a:lnTo>
                <a:lnTo>
                  <a:pt x="95459" y="28734"/>
                </a:lnTo>
                <a:lnTo>
                  <a:pt x="96485" y="30725"/>
                </a:lnTo>
                <a:lnTo>
                  <a:pt x="97002" y="29978"/>
                </a:lnTo>
                <a:lnTo>
                  <a:pt x="97396" y="33440"/>
                </a:lnTo>
                <a:lnTo>
                  <a:pt x="98219" y="31985"/>
                </a:lnTo>
                <a:lnTo>
                  <a:pt x="98083" y="33086"/>
                </a:lnTo>
                <a:lnTo>
                  <a:pt x="98413" y="35473"/>
                </a:lnTo>
                <a:lnTo>
                  <a:pt x="98819" y="38091"/>
                </a:lnTo>
                <a:lnTo>
                  <a:pt x="99450" y="36968"/>
                </a:lnTo>
                <a:lnTo>
                  <a:pt x="99586" y="38889"/>
                </a:lnTo>
                <a:lnTo>
                  <a:pt x="99718" y="39839"/>
                </a:lnTo>
                <a:lnTo>
                  <a:pt x="99599" y="41016"/>
                </a:lnTo>
                <a:lnTo>
                  <a:pt x="99803" y="44012"/>
                </a:lnTo>
                <a:lnTo>
                  <a:pt x="99929" y="43160"/>
                </a:lnTo>
                <a:lnTo>
                  <a:pt x="100000" y="47127"/>
                </a:lnTo>
                <a:lnTo>
                  <a:pt x="99960" y="48145"/>
                </a:lnTo>
                <a:lnTo>
                  <a:pt x="99303" y="48369"/>
                </a:lnTo>
                <a:lnTo>
                  <a:pt x="99183" y="50611"/>
                </a:lnTo>
                <a:lnTo>
                  <a:pt x="99072" y="51706"/>
                </a:lnTo>
                <a:lnTo>
                  <a:pt x="98911" y="52914"/>
                </a:lnTo>
                <a:lnTo>
                  <a:pt x="98716" y="52044"/>
                </a:lnTo>
                <a:lnTo>
                  <a:pt x="98514" y="54148"/>
                </a:lnTo>
                <a:lnTo>
                  <a:pt x="98602" y="55333"/>
                </a:lnTo>
                <a:lnTo>
                  <a:pt x="98045" y="57381"/>
                </a:lnTo>
                <a:lnTo>
                  <a:pt x="98066" y="57145"/>
                </a:lnTo>
                <a:lnTo>
                  <a:pt x="97527" y="59686"/>
                </a:lnTo>
                <a:lnTo>
                  <a:pt x="97316" y="62385"/>
                </a:lnTo>
                <a:lnTo>
                  <a:pt x="96709" y="62733"/>
                </a:lnTo>
                <a:lnTo>
                  <a:pt x="96538" y="63498"/>
                </a:lnTo>
                <a:lnTo>
                  <a:pt x="95885" y="65533"/>
                </a:lnTo>
                <a:lnTo>
                  <a:pt x="96176" y="65261"/>
                </a:lnTo>
                <a:lnTo>
                  <a:pt x="95357" y="68537"/>
                </a:lnTo>
                <a:lnTo>
                  <a:pt x="94831" y="66785"/>
                </a:lnTo>
                <a:lnTo>
                  <a:pt x="94403" y="70382"/>
                </a:lnTo>
                <a:lnTo>
                  <a:pt x="94450" y="70404"/>
                </a:lnTo>
                <a:lnTo>
                  <a:pt x="93892" y="70219"/>
                </a:lnTo>
                <a:lnTo>
                  <a:pt x="93411" y="72777"/>
                </a:lnTo>
                <a:lnTo>
                  <a:pt x="92788" y="73782"/>
                </a:lnTo>
                <a:lnTo>
                  <a:pt x="92131" y="74415"/>
                </a:lnTo>
                <a:lnTo>
                  <a:pt x="91267" y="76231"/>
                </a:lnTo>
                <a:lnTo>
                  <a:pt x="90741" y="78225"/>
                </a:lnTo>
                <a:lnTo>
                  <a:pt x="90429" y="79383"/>
                </a:lnTo>
                <a:lnTo>
                  <a:pt x="89422" y="78874"/>
                </a:lnTo>
                <a:lnTo>
                  <a:pt x="88572" y="80717"/>
                </a:lnTo>
                <a:lnTo>
                  <a:pt x="87900" y="83258"/>
                </a:lnTo>
                <a:lnTo>
                  <a:pt x="86633" y="82660"/>
                </a:lnTo>
                <a:lnTo>
                  <a:pt x="85990" y="84356"/>
                </a:lnTo>
                <a:lnTo>
                  <a:pt x="85305" y="85449"/>
                </a:lnTo>
                <a:lnTo>
                  <a:pt x="84126" y="86236"/>
                </a:lnTo>
                <a:lnTo>
                  <a:pt x="83129" y="87379"/>
                </a:lnTo>
                <a:lnTo>
                  <a:pt x="82099" y="87595"/>
                </a:lnTo>
                <a:lnTo>
                  <a:pt x="80708" y="89101"/>
                </a:lnTo>
                <a:lnTo>
                  <a:pt x="79712" y="88846"/>
                </a:lnTo>
                <a:lnTo>
                  <a:pt x="78907" y="90666"/>
                </a:lnTo>
                <a:lnTo>
                  <a:pt x="77896" y="88238"/>
                </a:lnTo>
                <a:lnTo>
                  <a:pt x="76289" y="89869"/>
                </a:lnTo>
                <a:lnTo>
                  <a:pt x="75198" y="89954"/>
                </a:lnTo>
                <a:lnTo>
                  <a:pt x="74156" y="90346"/>
                </a:lnTo>
                <a:lnTo>
                  <a:pt x="72818" y="93727"/>
                </a:lnTo>
                <a:lnTo>
                  <a:pt x="71954" y="92744"/>
                </a:lnTo>
                <a:lnTo>
                  <a:pt x="70334" y="94898"/>
                </a:lnTo>
                <a:lnTo>
                  <a:pt x="69562" y="93016"/>
                </a:lnTo>
                <a:lnTo>
                  <a:pt x="68109" y="94953"/>
                </a:lnTo>
                <a:lnTo>
                  <a:pt x="67143" y="94233"/>
                </a:lnTo>
                <a:lnTo>
                  <a:pt x="66113" y="94924"/>
                </a:lnTo>
                <a:lnTo>
                  <a:pt x="64398" y="97086"/>
                </a:lnTo>
                <a:lnTo>
                  <a:pt x="63085" y="97002"/>
                </a:lnTo>
                <a:lnTo>
                  <a:pt x="61862" y="97150"/>
                </a:lnTo>
                <a:lnTo>
                  <a:pt x="60646" y="96827"/>
                </a:lnTo>
                <a:lnTo>
                  <a:pt x="59824" y="97460"/>
                </a:lnTo>
                <a:lnTo>
                  <a:pt x="58178" y="98252"/>
                </a:lnTo>
                <a:lnTo>
                  <a:pt x="56761" y="97083"/>
                </a:lnTo>
                <a:lnTo>
                  <a:pt x="55516" y="97613"/>
                </a:lnTo>
                <a:lnTo>
                  <a:pt x="54053" y="100000"/>
                </a:lnTo>
                <a:lnTo>
                  <a:pt x="52613" y="99620"/>
                </a:lnTo>
                <a:lnTo>
                  <a:pt x="51904" y="99327"/>
                </a:lnTo>
                <a:lnTo>
                  <a:pt x="49930" y="98661"/>
                </a:lnTo>
                <a:lnTo>
                  <a:pt x="48609" y="98938"/>
                </a:lnTo>
                <a:lnTo>
                  <a:pt x="47739" y="97624"/>
                </a:lnTo>
                <a:lnTo>
                  <a:pt x="45935" y="98425"/>
                </a:lnTo>
                <a:lnTo>
                  <a:pt x="44683" y="97426"/>
                </a:lnTo>
                <a:lnTo>
                  <a:pt x="43633" y="99029"/>
                </a:lnTo>
                <a:lnTo>
                  <a:pt x="42289" y="96236"/>
                </a:lnTo>
                <a:lnTo>
                  <a:pt x="41313" y="98076"/>
                </a:lnTo>
                <a:lnTo>
                  <a:pt x="39877" y="95154"/>
                </a:lnTo>
                <a:lnTo>
                  <a:pt x="38402" y="95840"/>
                </a:lnTo>
                <a:lnTo>
                  <a:pt x="37437" y="94777"/>
                </a:lnTo>
                <a:lnTo>
                  <a:pt x="36409" y="96261"/>
                </a:lnTo>
                <a:lnTo>
                  <a:pt x="35307" y="95855"/>
                </a:lnTo>
                <a:lnTo>
                  <a:pt x="33503" y="94326"/>
                </a:lnTo>
                <a:lnTo>
                  <a:pt x="32387" y="94785"/>
                </a:lnTo>
                <a:lnTo>
                  <a:pt x="31703" y="93752"/>
                </a:lnTo>
                <a:lnTo>
                  <a:pt x="30176" y="90902"/>
                </a:lnTo>
                <a:lnTo>
                  <a:pt x="29483" y="92074"/>
                </a:lnTo>
                <a:lnTo>
                  <a:pt x="28224" y="91033"/>
                </a:lnTo>
                <a:lnTo>
                  <a:pt x="27231" y="89991"/>
                </a:lnTo>
                <a:lnTo>
                  <a:pt x="25749" y="89421"/>
                </a:lnTo>
                <a:lnTo>
                  <a:pt x="24661" y="89678"/>
                </a:lnTo>
                <a:lnTo>
                  <a:pt x="23971" y="87239"/>
                </a:lnTo>
                <a:lnTo>
                  <a:pt x="22301" y="88009"/>
                </a:lnTo>
                <a:lnTo>
                  <a:pt x="21637" y="86296"/>
                </a:lnTo>
                <a:lnTo>
                  <a:pt x="20273" y="85180"/>
                </a:lnTo>
                <a:lnTo>
                  <a:pt x="19043" y="85874"/>
                </a:lnTo>
                <a:lnTo>
                  <a:pt x="18438" y="85643"/>
                </a:lnTo>
                <a:lnTo>
                  <a:pt x="17039" y="83098"/>
                </a:lnTo>
                <a:lnTo>
                  <a:pt x="16563" y="83701"/>
                </a:lnTo>
                <a:lnTo>
                  <a:pt x="15210" y="83358"/>
                </a:lnTo>
                <a:lnTo>
                  <a:pt x="14472" y="81952"/>
                </a:lnTo>
                <a:lnTo>
                  <a:pt x="13092" y="82028"/>
                </a:lnTo>
                <a:lnTo>
                  <a:pt x="12293" y="78546"/>
                </a:lnTo>
                <a:lnTo>
                  <a:pt x="11533" y="79164"/>
                </a:lnTo>
                <a:lnTo>
                  <a:pt x="10910" y="77000"/>
                </a:lnTo>
                <a:lnTo>
                  <a:pt x="10192" y="76997"/>
                </a:lnTo>
                <a:lnTo>
                  <a:pt x="9078" y="77085"/>
                </a:lnTo>
                <a:lnTo>
                  <a:pt x="8837" y="76172"/>
                </a:lnTo>
                <a:lnTo>
                  <a:pt x="8101" y="72828"/>
                </a:lnTo>
                <a:lnTo>
                  <a:pt x="7562" y="73906"/>
                </a:lnTo>
                <a:lnTo>
                  <a:pt x="6823" y="72768"/>
                </a:lnTo>
                <a:lnTo>
                  <a:pt x="6596" y="69922"/>
                </a:lnTo>
                <a:lnTo>
                  <a:pt x="6079" y="70505"/>
                </a:lnTo>
                <a:lnTo>
                  <a:pt x="5509" y="66319"/>
                </a:lnTo>
                <a:lnTo>
                  <a:pt x="4763" y="67065"/>
                </a:lnTo>
                <a:lnTo>
                  <a:pt x="4526" y="66316"/>
                </a:lnTo>
                <a:lnTo>
                  <a:pt x="4160" y="63181"/>
                </a:lnTo>
                <a:lnTo>
                  <a:pt x="3983" y="63175"/>
                </a:lnTo>
                <a:lnTo>
                  <a:pt x="3591" y="60888"/>
                </a:lnTo>
                <a:lnTo>
                  <a:pt x="3327" y="60787"/>
                </a:lnTo>
                <a:lnTo>
                  <a:pt x="2842" y="60155"/>
                </a:lnTo>
                <a:lnTo>
                  <a:pt x="2598" y="57698"/>
                </a:lnTo>
                <a:lnTo>
                  <a:pt x="1736" y="56596"/>
                </a:lnTo>
                <a:lnTo>
                  <a:pt x="1511" y="55782"/>
                </a:lnTo>
                <a:lnTo>
                  <a:pt x="1679" y="53951"/>
                </a:lnTo>
                <a:lnTo>
                  <a:pt x="946" y="51603"/>
                </a:lnTo>
                <a:lnTo>
                  <a:pt x="914" y="52119"/>
                </a:lnTo>
                <a:lnTo>
                  <a:pt x="429" y="51112"/>
                </a:lnTo>
                <a:lnTo>
                  <a:pt x="377" y="48016"/>
                </a:lnTo>
                <a:lnTo>
                  <a:pt x="731" y="48061"/>
                </a:lnTo>
                <a:lnTo>
                  <a:pt x="601" y="46726"/>
                </a:lnTo>
                <a:lnTo>
                  <a:pt x="0" y="44528"/>
                </a:lnTo>
                <a:lnTo>
                  <a:pt x="193" y="44509"/>
                </a:lnTo>
                <a:lnTo>
                  <a:pt x="469" y="43549"/>
                </a:lnTo>
                <a:lnTo>
                  <a:pt x="475" y="40622"/>
                </a:lnTo>
                <a:lnTo>
                  <a:pt x="467" y="39715"/>
                </a:lnTo>
                <a:lnTo>
                  <a:pt x="713" y="38046"/>
                </a:lnTo>
                <a:lnTo>
                  <a:pt x="1012" y="37377"/>
                </a:lnTo>
                <a:lnTo>
                  <a:pt x="987" y="37272"/>
                </a:lnTo>
                <a:lnTo>
                  <a:pt x="1754" y="35942"/>
                </a:lnTo>
                <a:lnTo>
                  <a:pt x="2300" y="34463"/>
                </a:lnTo>
                <a:lnTo>
                  <a:pt x="2975" y="32093"/>
                </a:lnTo>
                <a:lnTo>
                  <a:pt x="3106" y="29683"/>
                </a:lnTo>
                <a:lnTo>
                  <a:pt x="3891" y="30372"/>
                </a:lnTo>
                <a:lnTo>
                  <a:pt x="4471" y="30563"/>
                </a:lnTo>
                <a:lnTo>
                  <a:pt x="4888" y="26942"/>
                </a:lnTo>
                <a:lnTo>
                  <a:pt x="5978" y="27729"/>
                </a:lnTo>
                <a:lnTo>
                  <a:pt x="6549" y="24199"/>
                </a:lnTo>
                <a:lnTo>
                  <a:pt x="7243" y="25635"/>
                </a:lnTo>
                <a:lnTo>
                  <a:pt x="8128" y="23419"/>
                </a:lnTo>
                <a:lnTo>
                  <a:pt x="8863" y="22941"/>
                </a:lnTo>
                <a:lnTo>
                  <a:pt x="9836" y="22150"/>
                </a:lnTo>
                <a:lnTo>
                  <a:pt x="10861" y="21354"/>
                </a:lnTo>
                <a:lnTo>
                  <a:pt x="11369" y="18765"/>
                </a:lnTo>
                <a:lnTo>
                  <a:pt x="12511" y="19560"/>
                </a:lnTo>
                <a:lnTo>
                  <a:pt x="13480" y="16693"/>
                </a:lnTo>
                <a:lnTo>
                  <a:pt x="14300" y="17993"/>
                </a:lnTo>
                <a:lnTo>
                  <a:pt x="14649" y="15182"/>
                </a:lnTo>
                <a:lnTo>
                  <a:pt x="15932" y="13743"/>
                </a:lnTo>
                <a:lnTo>
                  <a:pt x="16978" y="13221"/>
                </a:lnTo>
                <a:lnTo>
                  <a:pt x="17798" y="12427"/>
                </a:lnTo>
                <a:lnTo>
                  <a:pt x="18414" y="11261"/>
                </a:lnTo>
                <a:lnTo>
                  <a:pt x="19566" y="12036"/>
                </a:lnTo>
                <a:lnTo>
                  <a:pt x="20350" y="11108"/>
                </a:lnTo>
                <a:lnTo>
                  <a:pt x="21433" y="10169"/>
                </a:lnTo>
                <a:lnTo>
                  <a:pt x="22481" y="7903"/>
                </a:lnTo>
                <a:lnTo>
                  <a:pt x="23374" y="6703"/>
                </a:lnTo>
                <a:lnTo>
                  <a:pt x="24837" y="7126"/>
                </a:lnTo>
                <a:lnTo>
                  <a:pt x="25541" y="7945"/>
                </a:lnTo>
                <a:lnTo>
                  <a:pt x="27040" y="4517"/>
                </a:lnTo>
                <a:lnTo>
                  <a:pt x="28242" y="5764"/>
                </a:lnTo>
                <a:lnTo>
                  <a:pt x="29223" y="4899"/>
                </a:lnTo>
                <a:lnTo>
                  <a:pt x="30783" y="3974"/>
                </a:lnTo>
                <a:lnTo>
                  <a:pt x="31774" y="4354"/>
                </a:lnTo>
                <a:lnTo>
                  <a:pt x="32821" y="2998"/>
                </a:lnTo>
                <a:lnTo>
                  <a:pt x="34341" y="3561"/>
                </a:lnTo>
                <a:lnTo>
                  <a:pt x="35395" y="2838"/>
                </a:lnTo>
                <a:lnTo>
                  <a:pt x="36503" y="3444"/>
                </a:lnTo>
                <a:lnTo>
                  <a:pt x="37638" y="2727"/>
                </a:lnTo>
                <a:lnTo>
                  <a:pt x="39222" y="1155"/>
                </a:lnTo>
                <a:lnTo>
                  <a:pt x="40597" y="2150"/>
                </a:lnTo>
                <a:lnTo>
                  <a:pt x="41533" y="1705"/>
                </a:lnTo>
                <a:lnTo>
                  <a:pt x="42871" y="2585"/>
                </a:lnTo>
                <a:lnTo>
                  <a:pt x="44266" y="966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deckkit-motif-quiet+overlap+decor:a chalk ring drawn round the word or number it circles, as a teacher circles on the board"/>
          <p:cNvSpPr/>
          <p:nvPr/>
        </p:nvSpPr>
        <p:spPr>
          <a:xfrm>
            <a:off x="6149015" y="5331415"/>
            <a:ext cx="3154465" cy="67415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224" y="8047"/>
                </a:moveTo>
                <a:lnTo>
                  <a:pt x="22228" y="7585"/>
                </a:lnTo>
                <a:lnTo>
                  <a:pt x="23582" y="9082"/>
                </a:lnTo>
                <a:lnTo>
                  <a:pt x="24376" y="5953"/>
                </a:lnTo>
                <a:lnTo>
                  <a:pt x="25696" y="5269"/>
                </a:lnTo>
                <a:lnTo>
                  <a:pt x="26733" y="6714"/>
                </a:lnTo>
                <a:lnTo>
                  <a:pt x="27744" y="5902"/>
                </a:lnTo>
                <a:lnTo>
                  <a:pt x="29153" y="3334"/>
                </a:lnTo>
                <a:lnTo>
                  <a:pt x="30144" y="4489"/>
                </a:lnTo>
                <a:lnTo>
                  <a:pt x="31259" y="2728"/>
                </a:lnTo>
                <a:lnTo>
                  <a:pt x="32827" y="4304"/>
                </a:lnTo>
                <a:lnTo>
                  <a:pt x="34036" y="3423"/>
                </a:lnTo>
                <a:lnTo>
                  <a:pt x="34940" y="1916"/>
                </a:lnTo>
                <a:lnTo>
                  <a:pt x="36425" y="3616"/>
                </a:lnTo>
                <a:lnTo>
                  <a:pt x="37728" y="2950"/>
                </a:lnTo>
                <a:lnTo>
                  <a:pt x="38783" y="1807"/>
                </a:lnTo>
                <a:lnTo>
                  <a:pt x="40662" y="2518"/>
                </a:lnTo>
                <a:lnTo>
                  <a:pt x="41728" y="454"/>
                </a:lnTo>
                <a:lnTo>
                  <a:pt x="43252" y="0"/>
                </a:lnTo>
                <a:lnTo>
                  <a:pt x="44560" y="2169"/>
                </a:lnTo>
                <a:lnTo>
                  <a:pt x="45670" y="1290"/>
                </a:lnTo>
                <a:lnTo>
                  <a:pt x="46562" y="608"/>
                </a:lnTo>
                <a:lnTo>
                  <a:pt x="48188" y="1582"/>
                </a:lnTo>
                <a:lnTo>
                  <a:pt x="49274" y="2015"/>
                </a:lnTo>
                <a:lnTo>
                  <a:pt x="50318" y="312"/>
                </a:lnTo>
                <a:lnTo>
                  <a:pt x="51624" y="413"/>
                </a:lnTo>
                <a:lnTo>
                  <a:pt x="53395" y="1797"/>
                </a:lnTo>
                <a:lnTo>
                  <a:pt x="54233" y="347"/>
                </a:lnTo>
                <a:lnTo>
                  <a:pt x="55497" y="1511"/>
                </a:lnTo>
                <a:lnTo>
                  <a:pt x="57022" y="138"/>
                </a:lnTo>
                <a:lnTo>
                  <a:pt x="58274" y="2247"/>
                </a:lnTo>
                <a:lnTo>
                  <a:pt x="59614" y="1749"/>
                </a:lnTo>
                <a:lnTo>
                  <a:pt x="61062" y="1138"/>
                </a:lnTo>
                <a:lnTo>
                  <a:pt x="62323" y="908"/>
                </a:lnTo>
                <a:lnTo>
                  <a:pt x="63384" y="1496"/>
                </a:lnTo>
                <a:lnTo>
                  <a:pt x="64767" y="1163"/>
                </a:lnTo>
                <a:lnTo>
                  <a:pt x="65990" y="3308"/>
                </a:lnTo>
                <a:lnTo>
                  <a:pt x="67453" y="1280"/>
                </a:lnTo>
                <a:lnTo>
                  <a:pt x="68466" y="1668"/>
                </a:lnTo>
                <a:lnTo>
                  <a:pt x="70321" y="2462"/>
                </a:lnTo>
                <a:lnTo>
                  <a:pt x="71437" y="2565"/>
                </a:lnTo>
                <a:lnTo>
                  <a:pt x="72661" y="3783"/>
                </a:lnTo>
                <a:lnTo>
                  <a:pt x="73932" y="4595"/>
                </a:lnTo>
                <a:lnTo>
                  <a:pt x="74867" y="4397"/>
                </a:lnTo>
                <a:lnTo>
                  <a:pt x="76177" y="6855"/>
                </a:lnTo>
                <a:lnTo>
                  <a:pt x="77372" y="6421"/>
                </a:lnTo>
                <a:lnTo>
                  <a:pt x="78215" y="8517"/>
                </a:lnTo>
                <a:lnTo>
                  <a:pt x="79638" y="6890"/>
                </a:lnTo>
                <a:lnTo>
                  <a:pt x="80553" y="9767"/>
                </a:lnTo>
                <a:lnTo>
                  <a:pt x="81550" y="11266"/>
                </a:lnTo>
                <a:lnTo>
                  <a:pt x="82660" y="9831"/>
                </a:lnTo>
                <a:lnTo>
                  <a:pt x="83682" y="11026"/>
                </a:lnTo>
                <a:lnTo>
                  <a:pt x="84164" y="14091"/>
                </a:lnTo>
                <a:lnTo>
                  <a:pt x="84903" y="13171"/>
                </a:lnTo>
                <a:lnTo>
                  <a:pt x="86086" y="13760"/>
                </a:lnTo>
                <a:lnTo>
                  <a:pt x="86678" y="16458"/>
                </a:lnTo>
                <a:lnTo>
                  <a:pt x="87743" y="17307"/>
                </a:lnTo>
                <a:lnTo>
                  <a:pt x="88673" y="18748"/>
                </a:lnTo>
                <a:lnTo>
                  <a:pt x="89536" y="19621"/>
                </a:lnTo>
                <a:lnTo>
                  <a:pt x="90372" y="19607"/>
                </a:lnTo>
                <a:lnTo>
                  <a:pt x="90943" y="20705"/>
                </a:lnTo>
                <a:lnTo>
                  <a:pt x="91878" y="22225"/>
                </a:lnTo>
                <a:lnTo>
                  <a:pt x="92237" y="23326"/>
                </a:lnTo>
                <a:lnTo>
                  <a:pt x="92860" y="22670"/>
                </a:lnTo>
                <a:lnTo>
                  <a:pt x="93623" y="23792"/>
                </a:lnTo>
                <a:lnTo>
                  <a:pt x="94035" y="24760"/>
                </a:lnTo>
                <a:lnTo>
                  <a:pt x="95001" y="28073"/>
                </a:lnTo>
                <a:lnTo>
                  <a:pt x="95344" y="28807"/>
                </a:lnTo>
                <a:lnTo>
                  <a:pt x="95982" y="29561"/>
                </a:lnTo>
                <a:lnTo>
                  <a:pt x="96668" y="30535"/>
                </a:lnTo>
                <a:lnTo>
                  <a:pt x="97476" y="31631"/>
                </a:lnTo>
                <a:lnTo>
                  <a:pt x="97728" y="33878"/>
                </a:lnTo>
                <a:lnTo>
                  <a:pt x="97964" y="33880"/>
                </a:lnTo>
                <a:lnTo>
                  <a:pt x="98749" y="36716"/>
                </a:lnTo>
                <a:lnTo>
                  <a:pt x="99269" y="36103"/>
                </a:lnTo>
                <a:lnTo>
                  <a:pt x="99294" y="37564"/>
                </a:lnTo>
                <a:lnTo>
                  <a:pt x="99565" y="40591"/>
                </a:lnTo>
                <a:lnTo>
                  <a:pt x="99334" y="40257"/>
                </a:lnTo>
                <a:lnTo>
                  <a:pt x="100000" y="41583"/>
                </a:lnTo>
                <a:lnTo>
                  <a:pt x="99845" y="44404"/>
                </a:lnTo>
                <a:lnTo>
                  <a:pt x="99605" y="45593"/>
                </a:lnTo>
                <a:lnTo>
                  <a:pt x="99373" y="45452"/>
                </a:lnTo>
                <a:lnTo>
                  <a:pt x="99403" y="46765"/>
                </a:lnTo>
                <a:lnTo>
                  <a:pt x="99311" y="47011"/>
                </a:lnTo>
                <a:lnTo>
                  <a:pt x="99563" y="48774"/>
                </a:lnTo>
                <a:lnTo>
                  <a:pt x="99214" y="51287"/>
                </a:lnTo>
                <a:lnTo>
                  <a:pt x="99192" y="53504"/>
                </a:lnTo>
                <a:lnTo>
                  <a:pt x="98797" y="52553"/>
                </a:lnTo>
                <a:lnTo>
                  <a:pt x="98639" y="53568"/>
                </a:lnTo>
                <a:lnTo>
                  <a:pt x="98487" y="55494"/>
                </a:lnTo>
                <a:lnTo>
                  <a:pt x="97738" y="56430"/>
                </a:lnTo>
                <a:lnTo>
                  <a:pt x="97548" y="59531"/>
                </a:lnTo>
                <a:lnTo>
                  <a:pt x="97571" y="60608"/>
                </a:lnTo>
                <a:lnTo>
                  <a:pt x="97179" y="60198"/>
                </a:lnTo>
                <a:lnTo>
                  <a:pt x="96583" y="61616"/>
                </a:lnTo>
                <a:lnTo>
                  <a:pt x="96341" y="64694"/>
                </a:lnTo>
                <a:lnTo>
                  <a:pt x="96401" y="63342"/>
                </a:lnTo>
                <a:lnTo>
                  <a:pt x="96035" y="67281"/>
                </a:lnTo>
                <a:lnTo>
                  <a:pt x="95325" y="67769"/>
                </a:lnTo>
                <a:lnTo>
                  <a:pt x="95170" y="67343"/>
                </a:lnTo>
                <a:lnTo>
                  <a:pt x="94649" y="71149"/>
                </a:lnTo>
                <a:lnTo>
                  <a:pt x="94403" y="72135"/>
                </a:lnTo>
                <a:lnTo>
                  <a:pt x="93387" y="72702"/>
                </a:lnTo>
                <a:lnTo>
                  <a:pt x="93170" y="74534"/>
                </a:lnTo>
                <a:lnTo>
                  <a:pt x="92413" y="74547"/>
                </a:lnTo>
                <a:lnTo>
                  <a:pt x="91806" y="76549"/>
                </a:lnTo>
                <a:lnTo>
                  <a:pt x="91606" y="75183"/>
                </a:lnTo>
                <a:lnTo>
                  <a:pt x="90655" y="76670"/>
                </a:lnTo>
                <a:lnTo>
                  <a:pt x="90173" y="79362"/>
                </a:lnTo>
                <a:lnTo>
                  <a:pt x="89020" y="81480"/>
                </a:lnTo>
                <a:lnTo>
                  <a:pt x="88848" y="80861"/>
                </a:lnTo>
                <a:lnTo>
                  <a:pt x="87732" y="81617"/>
                </a:lnTo>
                <a:lnTo>
                  <a:pt x="86868" y="82702"/>
                </a:lnTo>
                <a:lnTo>
                  <a:pt x="85828" y="84781"/>
                </a:lnTo>
                <a:lnTo>
                  <a:pt x="84689" y="84209"/>
                </a:lnTo>
                <a:lnTo>
                  <a:pt x="84096" y="84831"/>
                </a:lnTo>
                <a:lnTo>
                  <a:pt x="82587" y="87891"/>
                </a:lnTo>
                <a:lnTo>
                  <a:pt x="81599" y="87051"/>
                </a:lnTo>
                <a:lnTo>
                  <a:pt x="80632" y="87321"/>
                </a:lnTo>
                <a:lnTo>
                  <a:pt x="79566" y="88944"/>
                </a:lnTo>
                <a:lnTo>
                  <a:pt x="78291" y="89628"/>
                </a:lnTo>
                <a:lnTo>
                  <a:pt x="77122" y="88820"/>
                </a:lnTo>
                <a:lnTo>
                  <a:pt x="76092" y="89993"/>
                </a:lnTo>
                <a:lnTo>
                  <a:pt x="75043" y="90786"/>
                </a:lnTo>
                <a:lnTo>
                  <a:pt x="74234" y="92589"/>
                </a:lnTo>
                <a:lnTo>
                  <a:pt x="72818" y="93550"/>
                </a:lnTo>
                <a:lnTo>
                  <a:pt x="71797" y="92643"/>
                </a:lnTo>
                <a:lnTo>
                  <a:pt x="70570" y="94604"/>
                </a:lnTo>
                <a:lnTo>
                  <a:pt x="69327" y="95175"/>
                </a:lnTo>
                <a:lnTo>
                  <a:pt x="68200" y="96277"/>
                </a:lnTo>
                <a:lnTo>
                  <a:pt x="66737" y="95958"/>
                </a:lnTo>
                <a:lnTo>
                  <a:pt x="66016" y="95986"/>
                </a:lnTo>
                <a:lnTo>
                  <a:pt x="64737" y="95050"/>
                </a:lnTo>
                <a:lnTo>
                  <a:pt x="63369" y="96054"/>
                </a:lnTo>
                <a:lnTo>
                  <a:pt x="62132" y="96990"/>
                </a:lnTo>
                <a:lnTo>
                  <a:pt x="60714" y="96808"/>
                </a:lnTo>
                <a:lnTo>
                  <a:pt x="59238" y="99167"/>
                </a:lnTo>
                <a:lnTo>
                  <a:pt x="58211" y="98705"/>
                </a:lnTo>
                <a:lnTo>
                  <a:pt x="56538" y="97877"/>
                </a:lnTo>
                <a:lnTo>
                  <a:pt x="55813" y="97799"/>
                </a:lnTo>
                <a:lnTo>
                  <a:pt x="54189" y="99567"/>
                </a:lnTo>
                <a:lnTo>
                  <a:pt x="52838" y="99211"/>
                </a:lnTo>
                <a:lnTo>
                  <a:pt x="51823" y="100000"/>
                </a:lnTo>
                <a:lnTo>
                  <a:pt x="49976" y="98848"/>
                </a:lnTo>
                <a:lnTo>
                  <a:pt x="48770" y="99605"/>
                </a:lnTo>
                <a:lnTo>
                  <a:pt x="47618" y="98102"/>
                </a:lnTo>
                <a:lnTo>
                  <a:pt x="46308" y="98473"/>
                </a:lnTo>
                <a:lnTo>
                  <a:pt x="44526" y="97780"/>
                </a:lnTo>
                <a:lnTo>
                  <a:pt x="43478" y="97179"/>
                </a:lnTo>
                <a:lnTo>
                  <a:pt x="42398" y="99428"/>
                </a:lnTo>
                <a:lnTo>
                  <a:pt x="41310" y="97863"/>
                </a:lnTo>
                <a:lnTo>
                  <a:pt x="40006" y="96988"/>
                </a:lnTo>
                <a:lnTo>
                  <a:pt x="38582" y="97836"/>
                </a:lnTo>
                <a:lnTo>
                  <a:pt x="36997" y="95614"/>
                </a:lnTo>
                <a:lnTo>
                  <a:pt x="36014" y="95027"/>
                </a:lnTo>
                <a:lnTo>
                  <a:pt x="34865" y="93563"/>
                </a:lnTo>
                <a:lnTo>
                  <a:pt x="33868" y="95934"/>
                </a:lnTo>
                <a:lnTo>
                  <a:pt x="32400" y="92852"/>
                </a:lnTo>
                <a:lnTo>
                  <a:pt x="31322" y="94257"/>
                </a:lnTo>
                <a:lnTo>
                  <a:pt x="30110" y="93582"/>
                </a:lnTo>
                <a:lnTo>
                  <a:pt x="28943" y="92409"/>
                </a:lnTo>
                <a:lnTo>
                  <a:pt x="28202" y="92058"/>
                </a:lnTo>
                <a:lnTo>
                  <a:pt x="26642" y="92363"/>
                </a:lnTo>
                <a:lnTo>
                  <a:pt x="26061" y="90191"/>
                </a:lnTo>
                <a:lnTo>
                  <a:pt x="24962" y="89949"/>
                </a:lnTo>
                <a:lnTo>
                  <a:pt x="23379" y="88639"/>
                </a:lnTo>
                <a:lnTo>
                  <a:pt x="22737" y="88197"/>
                </a:lnTo>
                <a:lnTo>
                  <a:pt x="21106" y="86550"/>
                </a:lnTo>
                <a:lnTo>
                  <a:pt x="20127" y="87220"/>
                </a:lnTo>
                <a:lnTo>
                  <a:pt x="19378" y="86050"/>
                </a:lnTo>
                <a:lnTo>
                  <a:pt x="18159" y="86979"/>
                </a:lnTo>
                <a:lnTo>
                  <a:pt x="17082" y="85257"/>
                </a:lnTo>
                <a:lnTo>
                  <a:pt x="15972" y="83935"/>
                </a:lnTo>
                <a:lnTo>
                  <a:pt x="14967" y="81790"/>
                </a:lnTo>
                <a:lnTo>
                  <a:pt x="14116" y="80921"/>
                </a:lnTo>
                <a:lnTo>
                  <a:pt x="13219" y="81763"/>
                </a:lnTo>
                <a:lnTo>
                  <a:pt x="12443" y="81283"/>
                </a:lnTo>
                <a:lnTo>
                  <a:pt x="11538" y="77987"/>
                </a:lnTo>
                <a:lnTo>
                  <a:pt x="10897" y="78010"/>
                </a:lnTo>
                <a:lnTo>
                  <a:pt x="10139" y="78832"/>
                </a:lnTo>
                <a:lnTo>
                  <a:pt x="9249" y="75399"/>
                </a:lnTo>
                <a:lnTo>
                  <a:pt x="8444" y="75106"/>
                </a:lnTo>
                <a:lnTo>
                  <a:pt x="7770" y="72689"/>
                </a:lnTo>
                <a:lnTo>
                  <a:pt x="7218" y="73349"/>
                </a:lnTo>
                <a:lnTo>
                  <a:pt x="6941" y="72529"/>
                </a:lnTo>
                <a:lnTo>
                  <a:pt x="6457" y="71479"/>
                </a:lnTo>
                <a:lnTo>
                  <a:pt x="5631" y="69776"/>
                </a:lnTo>
                <a:lnTo>
                  <a:pt x="4916" y="69061"/>
                </a:lnTo>
                <a:lnTo>
                  <a:pt x="4932" y="66130"/>
                </a:lnTo>
                <a:lnTo>
                  <a:pt x="4354" y="64934"/>
                </a:lnTo>
                <a:lnTo>
                  <a:pt x="4186" y="64217"/>
                </a:lnTo>
                <a:lnTo>
                  <a:pt x="3801" y="64609"/>
                </a:lnTo>
                <a:lnTo>
                  <a:pt x="3441" y="61608"/>
                </a:lnTo>
                <a:lnTo>
                  <a:pt x="2794" y="62215"/>
                </a:lnTo>
                <a:lnTo>
                  <a:pt x="2854" y="58515"/>
                </a:lnTo>
                <a:lnTo>
                  <a:pt x="2159" y="59218"/>
                </a:lnTo>
                <a:lnTo>
                  <a:pt x="2128" y="56324"/>
                </a:lnTo>
                <a:lnTo>
                  <a:pt x="1621" y="57276"/>
                </a:lnTo>
                <a:lnTo>
                  <a:pt x="1098" y="53772"/>
                </a:lnTo>
                <a:lnTo>
                  <a:pt x="1241" y="54561"/>
                </a:lnTo>
                <a:lnTo>
                  <a:pt x="1203" y="51853"/>
                </a:lnTo>
                <a:lnTo>
                  <a:pt x="884" y="52199"/>
                </a:lnTo>
                <a:lnTo>
                  <a:pt x="384" y="48475"/>
                </a:lnTo>
                <a:lnTo>
                  <a:pt x="190" y="48973"/>
                </a:lnTo>
                <a:lnTo>
                  <a:pt x="0" y="46890"/>
                </a:lnTo>
                <a:lnTo>
                  <a:pt x="486" y="44444"/>
                </a:lnTo>
                <a:lnTo>
                  <a:pt x="260" y="44190"/>
                </a:lnTo>
                <a:lnTo>
                  <a:pt x="530" y="42811"/>
                </a:lnTo>
                <a:lnTo>
                  <a:pt x="288" y="42755"/>
                </a:lnTo>
                <a:lnTo>
                  <a:pt x="616" y="38966"/>
                </a:lnTo>
                <a:lnTo>
                  <a:pt x="856" y="38479"/>
                </a:lnTo>
                <a:lnTo>
                  <a:pt x="1235" y="39011"/>
                </a:lnTo>
                <a:lnTo>
                  <a:pt x="1229" y="35941"/>
                </a:lnTo>
                <a:lnTo>
                  <a:pt x="1427" y="34211"/>
                </a:lnTo>
                <a:lnTo>
                  <a:pt x="1854" y="32604"/>
                </a:lnTo>
                <a:lnTo>
                  <a:pt x="2715" y="30990"/>
                </a:lnTo>
                <a:lnTo>
                  <a:pt x="3171" y="31557"/>
                </a:lnTo>
                <a:lnTo>
                  <a:pt x="3863" y="30271"/>
                </a:lnTo>
                <a:lnTo>
                  <a:pt x="4637" y="28177"/>
                </a:lnTo>
                <a:lnTo>
                  <a:pt x="4737" y="28020"/>
                </a:lnTo>
                <a:lnTo>
                  <a:pt x="5576" y="28228"/>
                </a:lnTo>
                <a:lnTo>
                  <a:pt x="6776" y="26161"/>
                </a:lnTo>
                <a:lnTo>
                  <a:pt x="7486" y="23653"/>
                </a:lnTo>
                <a:lnTo>
                  <a:pt x="8037" y="23059"/>
                </a:lnTo>
                <a:lnTo>
                  <a:pt x="8752" y="22005"/>
                </a:lnTo>
                <a:lnTo>
                  <a:pt x="9670" y="21911"/>
                </a:lnTo>
                <a:lnTo>
                  <a:pt x="10194" y="20546"/>
                </a:lnTo>
                <a:lnTo>
                  <a:pt x="11115" y="20967"/>
                </a:lnTo>
                <a:lnTo>
                  <a:pt x="12268" y="18767"/>
                </a:lnTo>
                <a:lnTo>
                  <a:pt x="12970" y="18193"/>
                </a:lnTo>
                <a:lnTo>
                  <a:pt x="14120" y="17915"/>
                </a:lnTo>
                <a:lnTo>
                  <a:pt x="14915" y="14898"/>
                </a:lnTo>
                <a:lnTo>
                  <a:pt x="15844" y="13260"/>
                </a:lnTo>
                <a:lnTo>
                  <a:pt x="16832" y="13183"/>
                </a:lnTo>
                <a:lnTo>
                  <a:pt x="17737" y="11714"/>
                </a:lnTo>
                <a:lnTo>
                  <a:pt x="18591" y="10950"/>
                </a:lnTo>
                <a:lnTo>
                  <a:pt x="19158" y="10391"/>
                </a:lnTo>
                <a:lnTo>
                  <a:pt x="20701" y="9950"/>
                </a:lnTo>
                <a:lnTo>
                  <a:pt x="21476" y="10433"/>
                </a:lnTo>
                <a:lnTo>
                  <a:pt x="22817" y="7906"/>
                </a:lnTo>
                <a:lnTo>
                  <a:pt x="23670" y="8841"/>
                </a:lnTo>
                <a:lnTo>
                  <a:pt x="24815" y="6692"/>
                </a:lnTo>
                <a:lnTo>
                  <a:pt x="25695" y="7420"/>
                </a:lnTo>
                <a:lnTo>
                  <a:pt x="26667" y="5795"/>
                </a:lnTo>
                <a:lnTo>
                  <a:pt x="28086" y="6374"/>
                </a:lnTo>
                <a:lnTo>
                  <a:pt x="28992" y="5203"/>
                </a:lnTo>
                <a:lnTo>
                  <a:pt x="30171" y="3030"/>
                </a:lnTo>
                <a:lnTo>
                  <a:pt x="31569" y="4157"/>
                </a:lnTo>
                <a:lnTo>
                  <a:pt x="32917" y="4712"/>
                </a:lnTo>
                <a:lnTo>
                  <a:pt x="33835" y="2976"/>
                </a:lnTo>
                <a:lnTo>
                  <a:pt x="35315" y="1762"/>
                </a:lnTo>
                <a:lnTo>
                  <a:pt x="36889" y="1101"/>
                </a:lnTo>
                <a:lnTo>
                  <a:pt x="37708" y="518"/>
                </a:lnTo>
                <a:lnTo>
                  <a:pt x="39254" y="2318"/>
                </a:lnTo>
                <a:lnTo>
                  <a:pt x="40245" y="3002"/>
                </a:lnTo>
                <a:lnTo>
                  <a:pt x="41814" y="512"/>
                </a:lnTo>
                <a:lnTo>
                  <a:pt x="43310" y="2514"/>
                </a:lnTo>
                <a:lnTo>
                  <a:pt x="44155" y="2454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731520" y="6181344"/>
            <a:ext cx="10728655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C9D3C9"/>
                </a:solidFill>
                <a:latin typeface="Chalkboard SE"/>
                <a:ea typeface="Hiragino Sans GB"/>
              </a:rPr>
              <a:t>资料：Britannica「Julius von Sachs」，萨克斯在1862、1864年证明，淀粉是光合作用最先能看到的产物，叶绿体中的淀粉来自对二氧化碳的吸收。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大棚增产：多制造，少消耗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生活中的应用 · 大棚种植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大棚增产：多制造，少消耗</a:t>
            </a:r>
          </a:p>
        </p:txBody>
      </p:sp>
      <p:sp>
        <p:nvSpPr>
          <p:cNvPr id="9" name="deckkit-motif-quiet+decor:a chalk stroke; the words it frames carry the meaning"/>
          <p:cNvSpPr/>
          <p:nvPr/>
        </p:nvSpPr>
        <p:spPr>
          <a:xfrm>
            <a:off x="767537" y="1296437"/>
            <a:ext cx="5270020" cy="5118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7652"/>
                </a:moveTo>
                <a:lnTo>
                  <a:pt x="10086" y="72889"/>
                </a:lnTo>
                <a:lnTo>
                  <a:pt x="19818" y="50533"/>
                </a:lnTo>
                <a:lnTo>
                  <a:pt x="29934" y="223"/>
                </a:lnTo>
                <a:lnTo>
                  <a:pt x="40113" y="41353"/>
                </a:lnTo>
                <a:lnTo>
                  <a:pt x="50063" y="100000"/>
                </a:lnTo>
                <a:lnTo>
                  <a:pt x="59897" y="25975"/>
                </a:lnTo>
                <a:lnTo>
                  <a:pt x="69910" y="6502"/>
                </a:lnTo>
                <a:lnTo>
                  <a:pt x="79873" y="77469"/>
                </a:lnTo>
                <a:lnTo>
                  <a:pt x="89885" y="92014"/>
                </a:lnTo>
                <a:lnTo>
                  <a:pt x="100000" y="0"/>
                </a:lnTo>
              </a:path>
            </a:pathLst>
          </a:custGeom>
          <a:noFill/>
          <a:ln w="3302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decor:a chalk stroke; the words it frames carry the meaning"/>
          <p:cNvSpPr/>
          <p:nvPr/>
        </p:nvSpPr>
        <p:spPr>
          <a:xfrm>
            <a:off x="775610" y="1281010"/>
            <a:ext cx="5267631" cy="6968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4984"/>
                </a:moveTo>
                <a:lnTo>
                  <a:pt x="9685" y="100000"/>
                </a:lnTo>
                <a:lnTo>
                  <a:pt x="19882" y="50318"/>
                </a:lnTo>
                <a:lnTo>
                  <a:pt x="30091" y="26596"/>
                </a:lnTo>
                <a:lnTo>
                  <a:pt x="39737" y="46898"/>
                </a:lnTo>
                <a:lnTo>
                  <a:pt x="49757" y="84603"/>
                </a:lnTo>
                <a:lnTo>
                  <a:pt x="59970" y="32508"/>
                </a:lnTo>
                <a:lnTo>
                  <a:pt x="70011" y="0"/>
                </a:lnTo>
                <a:lnTo>
                  <a:pt x="79803" y="78940"/>
                </a:lnTo>
                <a:lnTo>
                  <a:pt x="89908" y="81279"/>
                </a:lnTo>
                <a:lnTo>
                  <a:pt x="100000" y="24410"/>
                </a:lnTo>
              </a:path>
            </a:pathLst>
          </a:custGeom>
          <a:noFill/>
          <a:ln w="19812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decor:a chalk stroke; the words it frames carry the meaning"/>
          <p:cNvSpPr/>
          <p:nvPr/>
        </p:nvSpPr>
        <p:spPr>
          <a:xfrm>
            <a:off x="854247" y="1381857"/>
            <a:ext cx="5102246" cy="614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0342"/>
                </a:moveTo>
                <a:lnTo>
                  <a:pt x="10159" y="100000"/>
                </a:lnTo>
                <a:lnTo>
                  <a:pt x="19921" y="87965"/>
                </a:lnTo>
                <a:lnTo>
                  <a:pt x="29881" y="39344"/>
                </a:lnTo>
                <a:lnTo>
                  <a:pt x="40110" y="0"/>
                </a:lnTo>
                <a:lnTo>
                  <a:pt x="49999" y="32179"/>
                </a:lnTo>
                <a:lnTo>
                  <a:pt x="59873" y="91520"/>
                </a:lnTo>
                <a:lnTo>
                  <a:pt x="70083" y="96230"/>
                </a:lnTo>
                <a:lnTo>
                  <a:pt x="79705" y="31932"/>
                </a:lnTo>
                <a:lnTo>
                  <a:pt x="89739" y="26732"/>
                </a:lnTo>
                <a:lnTo>
                  <a:pt x="100000" y="62683"/>
                </a:lnTo>
              </a:path>
            </a:pathLst>
          </a:custGeom>
          <a:noFill/>
          <a:ln w="2286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decor:a chalk stroke; the words it frames carry the meaning"/>
          <p:cNvSpPr/>
          <p:nvPr/>
        </p:nvSpPr>
        <p:spPr>
          <a:xfrm>
            <a:off x="866698" y="1388427"/>
            <a:ext cx="5074984" cy="6111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31978"/>
                </a:moveTo>
                <a:lnTo>
                  <a:pt x="10083" y="87874"/>
                </a:lnTo>
                <a:lnTo>
                  <a:pt x="19813" y="100000"/>
                </a:lnTo>
                <a:lnTo>
                  <a:pt x="29943" y="47863"/>
                </a:lnTo>
                <a:lnTo>
                  <a:pt x="40006" y="0"/>
                </a:lnTo>
                <a:lnTo>
                  <a:pt x="49950" y="29382"/>
                </a:lnTo>
                <a:lnTo>
                  <a:pt x="59958" y="70054"/>
                </a:lnTo>
                <a:lnTo>
                  <a:pt x="70206" y="92893"/>
                </a:lnTo>
                <a:lnTo>
                  <a:pt x="80308" y="36285"/>
                </a:lnTo>
                <a:lnTo>
                  <a:pt x="90151" y="11736"/>
                </a:lnTo>
                <a:lnTo>
                  <a:pt x="100000" y="47682"/>
                </a:lnTo>
              </a:path>
            </a:pathLst>
          </a:custGeom>
          <a:noFill/>
          <a:ln w="13716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decor:a chalk stroke; the words it frames carry the meaning"/>
          <p:cNvSpPr/>
          <p:nvPr/>
        </p:nvSpPr>
        <p:spPr>
          <a:xfrm>
            <a:off x="820181" y="1853833"/>
            <a:ext cx="3940658" cy="289910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00000" y="99445"/>
                </a:moveTo>
                <a:lnTo>
                  <a:pt x="99446" y="89324"/>
                </a:lnTo>
                <a:lnTo>
                  <a:pt x="98510" y="79132"/>
                </a:lnTo>
                <a:lnTo>
                  <a:pt x="97137" y="68620"/>
                </a:lnTo>
                <a:lnTo>
                  <a:pt x="95651" y="59341"/>
                </a:lnTo>
                <a:lnTo>
                  <a:pt x="93102" y="50126"/>
                </a:lnTo>
                <a:lnTo>
                  <a:pt x="90540" y="40778"/>
                </a:lnTo>
                <a:lnTo>
                  <a:pt x="86862" y="33106"/>
                </a:lnTo>
                <a:lnTo>
                  <a:pt x="83450" y="25768"/>
                </a:lnTo>
                <a:lnTo>
                  <a:pt x="79036" y="18903"/>
                </a:lnTo>
                <a:lnTo>
                  <a:pt x="74846" y="13156"/>
                </a:lnTo>
                <a:lnTo>
                  <a:pt x="70367" y="8530"/>
                </a:lnTo>
                <a:lnTo>
                  <a:pt x="65178" y="4939"/>
                </a:lnTo>
                <a:lnTo>
                  <a:pt x="60421" y="2141"/>
                </a:lnTo>
                <a:lnTo>
                  <a:pt x="55226" y="438"/>
                </a:lnTo>
                <a:lnTo>
                  <a:pt x="50214" y="0"/>
                </a:lnTo>
                <a:lnTo>
                  <a:pt x="44732" y="99"/>
                </a:lnTo>
                <a:lnTo>
                  <a:pt x="39444" y="1682"/>
                </a:lnTo>
                <a:lnTo>
                  <a:pt x="34550" y="4343"/>
                </a:lnTo>
                <a:lnTo>
                  <a:pt x="29667" y="8142"/>
                </a:lnTo>
                <a:lnTo>
                  <a:pt x="25202" y="13069"/>
                </a:lnTo>
                <a:lnTo>
                  <a:pt x="20820" y="19141"/>
                </a:lnTo>
                <a:lnTo>
                  <a:pt x="16776" y="25800"/>
                </a:lnTo>
                <a:lnTo>
                  <a:pt x="12870" y="32985"/>
                </a:lnTo>
                <a:lnTo>
                  <a:pt x="9657" y="41305"/>
                </a:lnTo>
                <a:lnTo>
                  <a:pt x="6692" y="49870"/>
                </a:lnTo>
                <a:lnTo>
                  <a:pt x="4533" y="59216"/>
                </a:lnTo>
                <a:lnTo>
                  <a:pt x="2755" y="68737"/>
                </a:lnTo>
                <a:lnTo>
                  <a:pt x="1031" y="78737"/>
                </a:lnTo>
                <a:lnTo>
                  <a:pt x="272" y="89369"/>
                </a:lnTo>
                <a:lnTo>
                  <a:pt x="0" y="100000"/>
                </a:lnTo>
              </a:path>
            </a:pathLst>
          </a:custGeom>
          <a:noFill/>
          <a:ln w="3048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decor:a chalk stroke; the words it frames carry the meaning"/>
          <p:cNvSpPr/>
          <p:nvPr/>
        </p:nvSpPr>
        <p:spPr>
          <a:xfrm>
            <a:off x="814795" y="1842726"/>
            <a:ext cx="3936103" cy="291125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99920" y="100000"/>
                </a:moveTo>
                <a:lnTo>
                  <a:pt x="100000" y="89232"/>
                </a:lnTo>
                <a:lnTo>
                  <a:pt x="98909" y="79001"/>
                </a:lnTo>
                <a:lnTo>
                  <a:pt x="97459" y="69312"/>
                </a:lnTo>
                <a:lnTo>
                  <a:pt x="95590" y="58987"/>
                </a:lnTo>
                <a:lnTo>
                  <a:pt x="93442" y="50052"/>
                </a:lnTo>
                <a:lnTo>
                  <a:pt x="90433" y="40892"/>
                </a:lnTo>
                <a:lnTo>
                  <a:pt x="86994" y="33191"/>
                </a:lnTo>
                <a:lnTo>
                  <a:pt x="83678" y="25526"/>
                </a:lnTo>
                <a:lnTo>
                  <a:pt x="79433" y="19038"/>
                </a:lnTo>
                <a:lnTo>
                  <a:pt x="75151" y="13383"/>
                </a:lnTo>
                <a:lnTo>
                  <a:pt x="70342" y="8686"/>
                </a:lnTo>
                <a:lnTo>
                  <a:pt x="65733" y="5210"/>
                </a:lnTo>
                <a:lnTo>
                  <a:pt x="60782" y="2560"/>
                </a:lnTo>
                <a:lnTo>
                  <a:pt x="55338" y="418"/>
                </a:lnTo>
                <a:lnTo>
                  <a:pt x="50181" y="0"/>
                </a:lnTo>
                <a:lnTo>
                  <a:pt x="45204" y="821"/>
                </a:lnTo>
                <a:lnTo>
                  <a:pt x="39637" y="2386"/>
                </a:lnTo>
                <a:lnTo>
                  <a:pt x="34983" y="5332"/>
                </a:lnTo>
                <a:lnTo>
                  <a:pt x="29936" y="8898"/>
                </a:lnTo>
                <a:lnTo>
                  <a:pt x="25342" y="13787"/>
                </a:lnTo>
                <a:lnTo>
                  <a:pt x="20571" y="19094"/>
                </a:lnTo>
                <a:lnTo>
                  <a:pt x="16526" y="25544"/>
                </a:lnTo>
                <a:lnTo>
                  <a:pt x="12968" y="33103"/>
                </a:lnTo>
                <a:lnTo>
                  <a:pt x="9715" y="41331"/>
                </a:lnTo>
                <a:lnTo>
                  <a:pt x="6958" y="49732"/>
                </a:lnTo>
                <a:lnTo>
                  <a:pt x="4462" y="59499"/>
                </a:lnTo>
                <a:lnTo>
                  <a:pt x="2627" y="69131"/>
                </a:lnTo>
                <a:lnTo>
                  <a:pt x="1568" y="79338"/>
                </a:lnTo>
                <a:lnTo>
                  <a:pt x="428" y="89648"/>
                </a:lnTo>
                <a:lnTo>
                  <a:pt x="0" y="99939"/>
                </a:lnTo>
              </a:path>
            </a:pathLst>
          </a:custGeom>
          <a:noFill/>
          <a:ln w="18288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deckkit-motif-quiet+decor:a chalk stroke; the words it frames carry the meaning"/>
          <p:cNvSpPr/>
          <p:nvPr/>
        </p:nvSpPr>
        <p:spPr>
          <a:xfrm>
            <a:off x="648210" y="4734800"/>
            <a:ext cx="4298584" cy="176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7" name="Picture 16" descr="蔬菜幼苗" title="蔬菜幼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4178807"/>
            <a:ext cx="512064" cy="512064"/>
          </a:xfrm>
          <a:prstGeom prst="rect">
            <a:avLst/>
          </a:prstGeom>
        </p:spPr>
      </p:pic>
      <p:pic>
        <p:nvPicPr>
          <p:cNvPr id="18" name="Picture 17" descr="蔬菜幼苗" title="蔬菜幼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688" y="4178807"/>
            <a:ext cx="512064" cy="512064"/>
          </a:xfrm>
          <a:prstGeom prst="rect">
            <a:avLst/>
          </a:prstGeom>
        </p:spPr>
      </p:pic>
      <p:pic>
        <p:nvPicPr>
          <p:cNvPr id="19" name="Picture 18" descr="蔬菜幼苗" title="蔬菜幼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936" y="4178807"/>
            <a:ext cx="512064" cy="512064"/>
          </a:xfrm>
          <a:prstGeom prst="rect">
            <a:avLst/>
          </a:prstGeom>
        </p:spPr>
      </p:pic>
      <p:pic>
        <p:nvPicPr>
          <p:cNvPr id="20" name="Picture 19" descr="蔬菜幼苗" title="蔬菜幼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184" y="4178807"/>
            <a:ext cx="512064" cy="512064"/>
          </a:xfrm>
          <a:prstGeom prst="rect">
            <a:avLst/>
          </a:prstGeom>
        </p:spPr>
      </p:pic>
      <p:pic>
        <p:nvPicPr>
          <p:cNvPr id="21" name="Picture 20" descr="补光灯" title="补光灯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2231135"/>
            <a:ext cx="457200" cy="4572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88720" y="4782312"/>
            <a:ext cx="320040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C9"/>
                </a:solidFill>
                <a:latin typeface="Chalkboard SE"/>
                <a:ea typeface="Hiragino Sans GB"/>
              </a:rPr>
              <a:t>塑料大棚（示意）</a:t>
            </a:r>
          </a:p>
        </p:txBody>
      </p:sp>
      <p:sp>
        <p:nvSpPr>
          <p:cNvPr id="23" name="deckkit-motif-quiet+overlap+decor:a chalk ring drawn round the word or number it circles, as a teacher circles on the board"/>
          <p:cNvSpPr/>
          <p:nvPr/>
        </p:nvSpPr>
        <p:spPr>
          <a:xfrm>
            <a:off x="5372621" y="1626437"/>
            <a:ext cx="404634" cy="39668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781" y="13829"/>
                </a:moveTo>
                <a:lnTo>
                  <a:pt x="21754" y="7009"/>
                </a:lnTo>
                <a:lnTo>
                  <a:pt x="28227" y="3217"/>
                </a:lnTo>
                <a:lnTo>
                  <a:pt x="31523" y="4317"/>
                </a:lnTo>
                <a:lnTo>
                  <a:pt x="38552" y="3301"/>
                </a:lnTo>
                <a:lnTo>
                  <a:pt x="47582" y="1719"/>
                </a:lnTo>
                <a:lnTo>
                  <a:pt x="52258" y="361"/>
                </a:lnTo>
                <a:lnTo>
                  <a:pt x="58132" y="2035"/>
                </a:lnTo>
                <a:lnTo>
                  <a:pt x="63502" y="5337"/>
                </a:lnTo>
                <a:lnTo>
                  <a:pt x="69407" y="7976"/>
                </a:lnTo>
                <a:lnTo>
                  <a:pt x="72002" y="6985"/>
                </a:lnTo>
                <a:lnTo>
                  <a:pt x="74490" y="13466"/>
                </a:lnTo>
                <a:lnTo>
                  <a:pt x="81528" y="13661"/>
                </a:lnTo>
                <a:lnTo>
                  <a:pt x="83593" y="20019"/>
                </a:lnTo>
                <a:lnTo>
                  <a:pt x="88026" y="23892"/>
                </a:lnTo>
                <a:lnTo>
                  <a:pt x="91346" y="30123"/>
                </a:lnTo>
                <a:lnTo>
                  <a:pt x="91408" y="34790"/>
                </a:lnTo>
                <a:lnTo>
                  <a:pt x="97408" y="40225"/>
                </a:lnTo>
                <a:lnTo>
                  <a:pt x="96911" y="40331"/>
                </a:lnTo>
                <a:lnTo>
                  <a:pt x="98691" y="46789"/>
                </a:lnTo>
                <a:lnTo>
                  <a:pt x="100000" y="52939"/>
                </a:lnTo>
                <a:lnTo>
                  <a:pt x="95901" y="58367"/>
                </a:lnTo>
                <a:lnTo>
                  <a:pt x="99004" y="67374"/>
                </a:lnTo>
                <a:lnTo>
                  <a:pt x="95192" y="68800"/>
                </a:lnTo>
                <a:lnTo>
                  <a:pt x="89710" y="76636"/>
                </a:lnTo>
                <a:lnTo>
                  <a:pt x="86751" y="78212"/>
                </a:lnTo>
                <a:lnTo>
                  <a:pt x="85726" y="81992"/>
                </a:lnTo>
                <a:lnTo>
                  <a:pt x="80926" y="85147"/>
                </a:lnTo>
                <a:lnTo>
                  <a:pt x="75658" y="92061"/>
                </a:lnTo>
                <a:lnTo>
                  <a:pt x="73312" y="94538"/>
                </a:lnTo>
                <a:lnTo>
                  <a:pt x="67067" y="97157"/>
                </a:lnTo>
                <a:lnTo>
                  <a:pt x="58818" y="94311"/>
                </a:lnTo>
                <a:lnTo>
                  <a:pt x="54531" y="99423"/>
                </a:lnTo>
                <a:lnTo>
                  <a:pt x="52111" y="99331"/>
                </a:lnTo>
                <a:lnTo>
                  <a:pt x="44059" y="98894"/>
                </a:lnTo>
                <a:lnTo>
                  <a:pt x="41313" y="100000"/>
                </a:lnTo>
                <a:lnTo>
                  <a:pt x="31824" y="95517"/>
                </a:lnTo>
                <a:lnTo>
                  <a:pt x="25905" y="93531"/>
                </a:lnTo>
                <a:lnTo>
                  <a:pt x="22650" y="92105"/>
                </a:lnTo>
                <a:lnTo>
                  <a:pt x="19412" y="87542"/>
                </a:lnTo>
                <a:lnTo>
                  <a:pt x="13225" y="85019"/>
                </a:lnTo>
                <a:lnTo>
                  <a:pt x="12078" y="84596"/>
                </a:lnTo>
                <a:lnTo>
                  <a:pt x="6609" y="81390"/>
                </a:lnTo>
                <a:lnTo>
                  <a:pt x="2351" y="75596"/>
                </a:lnTo>
                <a:lnTo>
                  <a:pt x="361" y="70998"/>
                </a:lnTo>
                <a:lnTo>
                  <a:pt x="745" y="65150"/>
                </a:lnTo>
                <a:lnTo>
                  <a:pt x="1214" y="55600"/>
                </a:lnTo>
                <a:lnTo>
                  <a:pt x="2050" y="50966"/>
                </a:lnTo>
                <a:lnTo>
                  <a:pt x="0" y="47725"/>
                </a:lnTo>
                <a:lnTo>
                  <a:pt x="2980" y="39896"/>
                </a:lnTo>
                <a:lnTo>
                  <a:pt x="727" y="34343"/>
                </a:lnTo>
                <a:lnTo>
                  <a:pt x="5696" y="31916"/>
                </a:lnTo>
                <a:lnTo>
                  <a:pt x="3149" y="24886"/>
                </a:lnTo>
                <a:lnTo>
                  <a:pt x="11165" y="19101"/>
                </a:lnTo>
                <a:lnTo>
                  <a:pt x="13064" y="17438"/>
                </a:lnTo>
                <a:lnTo>
                  <a:pt x="15286" y="15762"/>
                </a:lnTo>
                <a:lnTo>
                  <a:pt x="19101" y="7886"/>
                </a:lnTo>
                <a:lnTo>
                  <a:pt x="23831" y="7483"/>
                </a:lnTo>
                <a:lnTo>
                  <a:pt x="29451" y="2859"/>
                </a:lnTo>
                <a:lnTo>
                  <a:pt x="38358" y="3483"/>
                </a:lnTo>
                <a:lnTo>
                  <a:pt x="43803" y="0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quiet+overlap+decor:a chalk ring drawn round the word or number it circles, as a teacher circles on the board"/>
          <p:cNvSpPr/>
          <p:nvPr/>
        </p:nvSpPr>
        <p:spPr>
          <a:xfrm>
            <a:off x="5371855" y="1625064"/>
            <a:ext cx="411331" cy="40622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775" y="9404"/>
                </a:moveTo>
                <a:lnTo>
                  <a:pt x="22994" y="7350"/>
                </a:lnTo>
                <a:lnTo>
                  <a:pt x="27996" y="5082"/>
                </a:lnTo>
                <a:lnTo>
                  <a:pt x="34402" y="2563"/>
                </a:lnTo>
                <a:lnTo>
                  <a:pt x="37695" y="0"/>
                </a:lnTo>
                <a:lnTo>
                  <a:pt x="46424" y="4466"/>
                </a:lnTo>
                <a:lnTo>
                  <a:pt x="49298" y="907"/>
                </a:lnTo>
                <a:lnTo>
                  <a:pt x="55245" y="3866"/>
                </a:lnTo>
                <a:lnTo>
                  <a:pt x="61608" y="3528"/>
                </a:lnTo>
                <a:lnTo>
                  <a:pt x="64478" y="5627"/>
                </a:lnTo>
                <a:lnTo>
                  <a:pt x="71424" y="7543"/>
                </a:lnTo>
                <a:lnTo>
                  <a:pt x="75499" y="12537"/>
                </a:lnTo>
                <a:lnTo>
                  <a:pt x="82684" y="13296"/>
                </a:lnTo>
                <a:lnTo>
                  <a:pt x="81782" y="21041"/>
                </a:lnTo>
                <a:lnTo>
                  <a:pt x="86585" y="23729"/>
                </a:lnTo>
                <a:lnTo>
                  <a:pt x="90039" y="26212"/>
                </a:lnTo>
                <a:lnTo>
                  <a:pt x="90577" y="31129"/>
                </a:lnTo>
                <a:lnTo>
                  <a:pt x="97555" y="35821"/>
                </a:lnTo>
                <a:lnTo>
                  <a:pt x="95709" y="40560"/>
                </a:lnTo>
                <a:lnTo>
                  <a:pt x="96623" y="49835"/>
                </a:lnTo>
                <a:lnTo>
                  <a:pt x="100000" y="54361"/>
                </a:lnTo>
                <a:lnTo>
                  <a:pt x="95556" y="56955"/>
                </a:lnTo>
                <a:lnTo>
                  <a:pt x="94710" y="61174"/>
                </a:lnTo>
                <a:lnTo>
                  <a:pt x="93173" y="68923"/>
                </a:lnTo>
                <a:lnTo>
                  <a:pt x="89367" y="72233"/>
                </a:lnTo>
                <a:lnTo>
                  <a:pt x="87300" y="79138"/>
                </a:lnTo>
                <a:lnTo>
                  <a:pt x="83772" y="83941"/>
                </a:lnTo>
                <a:lnTo>
                  <a:pt x="81517" y="84954"/>
                </a:lnTo>
                <a:lnTo>
                  <a:pt x="77281" y="89705"/>
                </a:lnTo>
                <a:lnTo>
                  <a:pt x="71095" y="89216"/>
                </a:lnTo>
                <a:lnTo>
                  <a:pt x="64343" y="94880"/>
                </a:lnTo>
                <a:lnTo>
                  <a:pt x="60567" y="93908"/>
                </a:lnTo>
                <a:lnTo>
                  <a:pt x="54157" y="96630"/>
                </a:lnTo>
                <a:lnTo>
                  <a:pt x="48756" y="98363"/>
                </a:lnTo>
                <a:lnTo>
                  <a:pt x="45440" y="98131"/>
                </a:lnTo>
                <a:lnTo>
                  <a:pt x="39003" y="100000"/>
                </a:lnTo>
                <a:lnTo>
                  <a:pt x="35705" y="95193"/>
                </a:lnTo>
                <a:lnTo>
                  <a:pt x="27049" y="94329"/>
                </a:lnTo>
                <a:lnTo>
                  <a:pt x="24679" y="89224"/>
                </a:lnTo>
                <a:lnTo>
                  <a:pt x="18618" y="88722"/>
                </a:lnTo>
                <a:lnTo>
                  <a:pt x="14321" y="84041"/>
                </a:lnTo>
                <a:lnTo>
                  <a:pt x="7628" y="82859"/>
                </a:lnTo>
                <a:lnTo>
                  <a:pt x="3884" y="74799"/>
                </a:lnTo>
                <a:lnTo>
                  <a:pt x="2155" y="71861"/>
                </a:lnTo>
                <a:lnTo>
                  <a:pt x="1052" y="67335"/>
                </a:lnTo>
                <a:lnTo>
                  <a:pt x="0" y="59955"/>
                </a:lnTo>
                <a:lnTo>
                  <a:pt x="6" y="57176"/>
                </a:lnTo>
                <a:lnTo>
                  <a:pt x="3068" y="50848"/>
                </a:lnTo>
                <a:lnTo>
                  <a:pt x="716" y="45825"/>
                </a:lnTo>
                <a:lnTo>
                  <a:pt x="1502" y="40563"/>
                </a:lnTo>
                <a:lnTo>
                  <a:pt x="1286" y="33085"/>
                </a:lnTo>
                <a:lnTo>
                  <a:pt x="4557" y="32765"/>
                </a:lnTo>
                <a:lnTo>
                  <a:pt x="8429" y="27344"/>
                </a:lnTo>
                <a:lnTo>
                  <a:pt x="9240" y="22857"/>
                </a:lnTo>
                <a:lnTo>
                  <a:pt x="10978" y="16437"/>
                </a:lnTo>
                <a:lnTo>
                  <a:pt x="16005" y="13003"/>
                </a:lnTo>
                <a:lnTo>
                  <a:pt x="19927" y="11168"/>
                </a:lnTo>
                <a:lnTo>
                  <a:pt x="27363" y="7701"/>
                </a:lnTo>
                <a:lnTo>
                  <a:pt x="29685" y="3336"/>
                </a:lnTo>
                <a:lnTo>
                  <a:pt x="37692" y="3873"/>
                </a:lnTo>
                <a:lnTo>
                  <a:pt x="41025" y="1420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67528" y="1636776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1600200"/>
            <a:ext cx="4007814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3F1EA"/>
                </a:solidFill>
                <a:latin typeface="Chalkboard SE"/>
                <a:ea typeface="Hiragino Sans GB"/>
              </a:rPr>
              <a:t>补光、延长光照时间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36631" y="1618488"/>
            <a:ext cx="92354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→ 光能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0" y="2048256"/>
            <a:ext cx="547085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多制造：条件更足</a:t>
            </a:r>
          </a:p>
        </p:txBody>
      </p:sp>
      <p:sp>
        <p:nvSpPr>
          <p:cNvPr id="29" name="deckkit-motif-quiet+overlap+decor:a chalk ring drawn round the word or number it circles, as a teacher circles on the board"/>
          <p:cNvSpPr/>
          <p:nvPr/>
        </p:nvSpPr>
        <p:spPr>
          <a:xfrm>
            <a:off x="5359125" y="2446033"/>
            <a:ext cx="416644" cy="39164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957" y="13053"/>
                </a:moveTo>
                <a:lnTo>
                  <a:pt x="28673" y="8567"/>
                </a:lnTo>
                <a:lnTo>
                  <a:pt x="29676" y="8015"/>
                </a:lnTo>
                <a:lnTo>
                  <a:pt x="38655" y="4060"/>
                </a:lnTo>
                <a:lnTo>
                  <a:pt x="41590" y="2844"/>
                </a:lnTo>
                <a:lnTo>
                  <a:pt x="46985" y="3276"/>
                </a:lnTo>
                <a:lnTo>
                  <a:pt x="53915" y="1976"/>
                </a:lnTo>
                <a:lnTo>
                  <a:pt x="58737" y="1446"/>
                </a:lnTo>
                <a:lnTo>
                  <a:pt x="61916" y="1029"/>
                </a:lnTo>
                <a:lnTo>
                  <a:pt x="67372" y="6277"/>
                </a:lnTo>
                <a:lnTo>
                  <a:pt x="72119" y="6809"/>
                </a:lnTo>
                <a:lnTo>
                  <a:pt x="77149" y="10634"/>
                </a:lnTo>
                <a:lnTo>
                  <a:pt x="80670" y="16233"/>
                </a:lnTo>
                <a:lnTo>
                  <a:pt x="83632" y="20135"/>
                </a:lnTo>
                <a:lnTo>
                  <a:pt x="91408" y="24001"/>
                </a:lnTo>
                <a:lnTo>
                  <a:pt x="90504" y="25239"/>
                </a:lnTo>
                <a:lnTo>
                  <a:pt x="96048" y="32279"/>
                </a:lnTo>
                <a:lnTo>
                  <a:pt x="96502" y="36861"/>
                </a:lnTo>
                <a:lnTo>
                  <a:pt x="98314" y="44280"/>
                </a:lnTo>
                <a:lnTo>
                  <a:pt x="97725" y="46587"/>
                </a:lnTo>
                <a:lnTo>
                  <a:pt x="99093" y="56400"/>
                </a:lnTo>
                <a:lnTo>
                  <a:pt x="100000" y="57728"/>
                </a:lnTo>
                <a:lnTo>
                  <a:pt x="94886" y="67479"/>
                </a:lnTo>
                <a:lnTo>
                  <a:pt x="97563" y="71077"/>
                </a:lnTo>
                <a:lnTo>
                  <a:pt x="94053" y="74613"/>
                </a:lnTo>
                <a:lnTo>
                  <a:pt x="91448" y="80359"/>
                </a:lnTo>
                <a:lnTo>
                  <a:pt x="87865" y="83024"/>
                </a:lnTo>
                <a:lnTo>
                  <a:pt x="83925" y="88199"/>
                </a:lnTo>
                <a:lnTo>
                  <a:pt x="79010" y="88405"/>
                </a:lnTo>
                <a:lnTo>
                  <a:pt x="74269" y="94735"/>
                </a:lnTo>
                <a:lnTo>
                  <a:pt x="65718" y="95720"/>
                </a:lnTo>
                <a:lnTo>
                  <a:pt x="63334" y="96912"/>
                </a:lnTo>
                <a:lnTo>
                  <a:pt x="55531" y="99416"/>
                </a:lnTo>
                <a:lnTo>
                  <a:pt x="52702" y="100000"/>
                </a:lnTo>
                <a:lnTo>
                  <a:pt x="47402" y="96599"/>
                </a:lnTo>
                <a:lnTo>
                  <a:pt x="43919" y="97522"/>
                </a:lnTo>
                <a:lnTo>
                  <a:pt x="37295" y="95241"/>
                </a:lnTo>
                <a:lnTo>
                  <a:pt x="31047" y="92051"/>
                </a:lnTo>
                <a:lnTo>
                  <a:pt x="25157" y="93949"/>
                </a:lnTo>
                <a:lnTo>
                  <a:pt x="21534" y="88150"/>
                </a:lnTo>
                <a:lnTo>
                  <a:pt x="17743" y="87529"/>
                </a:lnTo>
                <a:lnTo>
                  <a:pt x="13474" y="83081"/>
                </a:lnTo>
                <a:lnTo>
                  <a:pt x="6886" y="81000"/>
                </a:lnTo>
                <a:lnTo>
                  <a:pt x="9305" y="75837"/>
                </a:lnTo>
                <a:lnTo>
                  <a:pt x="6196" y="67718"/>
                </a:lnTo>
                <a:lnTo>
                  <a:pt x="1692" y="63594"/>
                </a:lnTo>
                <a:lnTo>
                  <a:pt x="1896" y="56236"/>
                </a:lnTo>
                <a:lnTo>
                  <a:pt x="2036" y="53423"/>
                </a:lnTo>
                <a:lnTo>
                  <a:pt x="0" y="44051"/>
                </a:lnTo>
                <a:lnTo>
                  <a:pt x="5292" y="42553"/>
                </a:lnTo>
                <a:lnTo>
                  <a:pt x="2654" y="33111"/>
                </a:lnTo>
                <a:lnTo>
                  <a:pt x="7180" y="33051"/>
                </a:lnTo>
                <a:lnTo>
                  <a:pt x="11415" y="24703"/>
                </a:lnTo>
                <a:lnTo>
                  <a:pt x="12472" y="20386"/>
                </a:lnTo>
                <a:lnTo>
                  <a:pt x="16295" y="18507"/>
                </a:lnTo>
                <a:lnTo>
                  <a:pt x="17388" y="14073"/>
                </a:lnTo>
                <a:lnTo>
                  <a:pt x="25424" y="9743"/>
                </a:lnTo>
                <a:lnTo>
                  <a:pt x="29154" y="5226"/>
                </a:lnTo>
                <a:lnTo>
                  <a:pt x="32760" y="5696"/>
                </a:lnTo>
                <a:lnTo>
                  <a:pt x="41140" y="2224"/>
                </a:lnTo>
                <a:lnTo>
                  <a:pt x="42547" y="0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quiet+overlap+decor:a chalk ring drawn round the word or number it circles, as a teacher circles on the board"/>
          <p:cNvSpPr/>
          <p:nvPr/>
        </p:nvSpPr>
        <p:spPr>
          <a:xfrm>
            <a:off x="5356494" y="2444456"/>
            <a:ext cx="420327" cy="3960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4869" y="10002"/>
                </a:moveTo>
                <a:lnTo>
                  <a:pt x="28184" y="10548"/>
                </a:lnTo>
                <a:lnTo>
                  <a:pt x="33394" y="7892"/>
                </a:lnTo>
                <a:lnTo>
                  <a:pt x="36444" y="2671"/>
                </a:lnTo>
                <a:lnTo>
                  <a:pt x="43770" y="5478"/>
                </a:lnTo>
                <a:lnTo>
                  <a:pt x="47239" y="4165"/>
                </a:lnTo>
                <a:lnTo>
                  <a:pt x="50576" y="3706"/>
                </a:lnTo>
                <a:lnTo>
                  <a:pt x="56220" y="0"/>
                </a:lnTo>
                <a:lnTo>
                  <a:pt x="63447" y="1531"/>
                </a:lnTo>
                <a:lnTo>
                  <a:pt x="70940" y="4100"/>
                </a:lnTo>
                <a:lnTo>
                  <a:pt x="75328" y="7284"/>
                </a:lnTo>
                <a:lnTo>
                  <a:pt x="77525" y="10489"/>
                </a:lnTo>
                <a:lnTo>
                  <a:pt x="80882" y="14467"/>
                </a:lnTo>
                <a:lnTo>
                  <a:pt x="84826" y="17364"/>
                </a:lnTo>
                <a:lnTo>
                  <a:pt x="86762" y="25792"/>
                </a:lnTo>
                <a:lnTo>
                  <a:pt x="90539" y="30034"/>
                </a:lnTo>
                <a:lnTo>
                  <a:pt x="92465" y="31255"/>
                </a:lnTo>
                <a:lnTo>
                  <a:pt x="94704" y="38090"/>
                </a:lnTo>
                <a:lnTo>
                  <a:pt x="98000" y="41544"/>
                </a:lnTo>
                <a:lnTo>
                  <a:pt x="100000" y="48892"/>
                </a:lnTo>
                <a:lnTo>
                  <a:pt x="98320" y="51891"/>
                </a:lnTo>
                <a:lnTo>
                  <a:pt x="95854" y="59552"/>
                </a:lnTo>
                <a:lnTo>
                  <a:pt x="98885" y="63652"/>
                </a:lnTo>
                <a:lnTo>
                  <a:pt x="94417" y="71977"/>
                </a:lnTo>
                <a:lnTo>
                  <a:pt x="95538" y="77005"/>
                </a:lnTo>
                <a:lnTo>
                  <a:pt x="92014" y="78545"/>
                </a:lnTo>
                <a:lnTo>
                  <a:pt x="87164" y="84389"/>
                </a:lnTo>
                <a:lnTo>
                  <a:pt x="83412" y="88046"/>
                </a:lnTo>
                <a:lnTo>
                  <a:pt x="76615" y="90683"/>
                </a:lnTo>
                <a:lnTo>
                  <a:pt x="72645" y="91182"/>
                </a:lnTo>
                <a:lnTo>
                  <a:pt x="66433" y="96668"/>
                </a:lnTo>
                <a:lnTo>
                  <a:pt x="64065" y="97926"/>
                </a:lnTo>
                <a:lnTo>
                  <a:pt x="58614" y="99568"/>
                </a:lnTo>
                <a:lnTo>
                  <a:pt x="53177" y="97206"/>
                </a:lnTo>
                <a:lnTo>
                  <a:pt x="46872" y="100000"/>
                </a:lnTo>
                <a:lnTo>
                  <a:pt x="39734" y="99059"/>
                </a:lnTo>
                <a:lnTo>
                  <a:pt x="36910" y="97649"/>
                </a:lnTo>
                <a:lnTo>
                  <a:pt x="30285" y="93917"/>
                </a:lnTo>
                <a:lnTo>
                  <a:pt x="25331" y="90141"/>
                </a:lnTo>
                <a:lnTo>
                  <a:pt x="19347" y="88333"/>
                </a:lnTo>
                <a:lnTo>
                  <a:pt x="16778" y="85241"/>
                </a:lnTo>
                <a:lnTo>
                  <a:pt x="12995" y="80360"/>
                </a:lnTo>
                <a:lnTo>
                  <a:pt x="10060" y="75702"/>
                </a:lnTo>
                <a:lnTo>
                  <a:pt x="9493" y="71397"/>
                </a:lnTo>
                <a:lnTo>
                  <a:pt x="5317" y="70407"/>
                </a:lnTo>
                <a:lnTo>
                  <a:pt x="2661" y="62024"/>
                </a:lnTo>
                <a:lnTo>
                  <a:pt x="2551" y="54958"/>
                </a:lnTo>
                <a:lnTo>
                  <a:pt x="0" y="54313"/>
                </a:lnTo>
                <a:lnTo>
                  <a:pt x="4152" y="47551"/>
                </a:lnTo>
                <a:lnTo>
                  <a:pt x="4280" y="42606"/>
                </a:lnTo>
                <a:lnTo>
                  <a:pt x="7763" y="34326"/>
                </a:lnTo>
                <a:lnTo>
                  <a:pt x="5988" y="32992"/>
                </a:lnTo>
                <a:lnTo>
                  <a:pt x="10273" y="23937"/>
                </a:lnTo>
                <a:lnTo>
                  <a:pt x="11083" y="21681"/>
                </a:lnTo>
                <a:lnTo>
                  <a:pt x="16539" y="17422"/>
                </a:lnTo>
                <a:lnTo>
                  <a:pt x="18784" y="13550"/>
                </a:lnTo>
                <a:lnTo>
                  <a:pt x="23781" y="11580"/>
                </a:lnTo>
                <a:lnTo>
                  <a:pt x="26369" y="4608"/>
                </a:lnTo>
                <a:lnTo>
                  <a:pt x="33053" y="5023"/>
                </a:lnTo>
                <a:lnTo>
                  <a:pt x="40318" y="672"/>
                </a:lnTo>
                <a:lnTo>
                  <a:pt x="42706" y="2692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67528" y="2452877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0" y="2416301"/>
            <a:ext cx="4007814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3F1EA"/>
                </a:solidFill>
                <a:latin typeface="Chalkboard SE"/>
                <a:ea typeface="Hiragino Sans GB"/>
              </a:rPr>
              <a:t>增施二氧化碳（俗称“气肥”）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79431" y="2434589"/>
            <a:ext cx="138074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→ 二氧化碳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0" y="2864358"/>
            <a:ext cx="547085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多制造：原料更多</a:t>
            </a:r>
          </a:p>
        </p:txBody>
      </p:sp>
      <p:sp>
        <p:nvSpPr>
          <p:cNvPr id="35" name="deckkit-motif-quiet+overlap+decor:a chalk ring drawn round the word or number it circles, as a teacher circles on the board"/>
          <p:cNvSpPr/>
          <p:nvPr/>
        </p:nvSpPr>
        <p:spPr>
          <a:xfrm>
            <a:off x="5363607" y="3265102"/>
            <a:ext cx="413837" cy="39259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3127" y="9254"/>
                </a:moveTo>
                <a:lnTo>
                  <a:pt x="23420" y="9512"/>
                </a:lnTo>
                <a:lnTo>
                  <a:pt x="31826" y="5014"/>
                </a:lnTo>
                <a:lnTo>
                  <a:pt x="37545" y="2871"/>
                </a:lnTo>
                <a:lnTo>
                  <a:pt x="38282" y="2015"/>
                </a:lnTo>
                <a:lnTo>
                  <a:pt x="46923" y="1783"/>
                </a:lnTo>
                <a:lnTo>
                  <a:pt x="50664" y="2616"/>
                </a:lnTo>
                <a:lnTo>
                  <a:pt x="58683" y="0"/>
                </a:lnTo>
                <a:lnTo>
                  <a:pt x="62944" y="523"/>
                </a:lnTo>
                <a:lnTo>
                  <a:pt x="66546" y="7003"/>
                </a:lnTo>
                <a:lnTo>
                  <a:pt x="71320" y="7293"/>
                </a:lnTo>
                <a:lnTo>
                  <a:pt x="79101" y="13411"/>
                </a:lnTo>
                <a:lnTo>
                  <a:pt x="82134" y="13843"/>
                </a:lnTo>
                <a:lnTo>
                  <a:pt x="86968" y="20190"/>
                </a:lnTo>
                <a:lnTo>
                  <a:pt x="86665" y="19771"/>
                </a:lnTo>
                <a:lnTo>
                  <a:pt x="89486" y="24719"/>
                </a:lnTo>
                <a:lnTo>
                  <a:pt x="93771" y="30616"/>
                </a:lnTo>
                <a:lnTo>
                  <a:pt x="94354" y="38608"/>
                </a:lnTo>
                <a:lnTo>
                  <a:pt x="96031" y="43508"/>
                </a:lnTo>
                <a:lnTo>
                  <a:pt x="97021" y="48754"/>
                </a:lnTo>
                <a:lnTo>
                  <a:pt x="99102" y="53831"/>
                </a:lnTo>
                <a:lnTo>
                  <a:pt x="100000" y="57710"/>
                </a:lnTo>
                <a:lnTo>
                  <a:pt x="98549" y="63265"/>
                </a:lnTo>
                <a:lnTo>
                  <a:pt x="97850" y="67992"/>
                </a:lnTo>
                <a:lnTo>
                  <a:pt x="94932" y="73507"/>
                </a:lnTo>
                <a:lnTo>
                  <a:pt x="90428" y="76082"/>
                </a:lnTo>
                <a:lnTo>
                  <a:pt x="83838" y="81713"/>
                </a:lnTo>
                <a:lnTo>
                  <a:pt x="83322" y="88034"/>
                </a:lnTo>
                <a:lnTo>
                  <a:pt x="77195" y="92195"/>
                </a:lnTo>
                <a:lnTo>
                  <a:pt x="74547" y="91363"/>
                </a:lnTo>
                <a:lnTo>
                  <a:pt x="66243" y="92522"/>
                </a:lnTo>
                <a:lnTo>
                  <a:pt x="62568" y="93766"/>
                </a:lnTo>
                <a:lnTo>
                  <a:pt x="59065" y="96503"/>
                </a:lnTo>
                <a:lnTo>
                  <a:pt x="49895" y="100000"/>
                </a:lnTo>
                <a:lnTo>
                  <a:pt x="47610" y="98365"/>
                </a:lnTo>
                <a:lnTo>
                  <a:pt x="41344" y="95521"/>
                </a:lnTo>
                <a:lnTo>
                  <a:pt x="34781" y="95292"/>
                </a:lnTo>
                <a:lnTo>
                  <a:pt x="29954" y="93339"/>
                </a:lnTo>
                <a:lnTo>
                  <a:pt x="24636" y="92443"/>
                </a:lnTo>
                <a:lnTo>
                  <a:pt x="19200" y="92828"/>
                </a:lnTo>
                <a:lnTo>
                  <a:pt x="15463" y="87863"/>
                </a:lnTo>
                <a:lnTo>
                  <a:pt x="9470" y="81831"/>
                </a:lnTo>
                <a:lnTo>
                  <a:pt x="8848" y="76120"/>
                </a:lnTo>
                <a:lnTo>
                  <a:pt x="8379" y="73910"/>
                </a:lnTo>
                <a:lnTo>
                  <a:pt x="5728" y="66742"/>
                </a:lnTo>
                <a:lnTo>
                  <a:pt x="0" y="60912"/>
                </a:lnTo>
                <a:lnTo>
                  <a:pt x="59" y="54799"/>
                </a:lnTo>
                <a:lnTo>
                  <a:pt x="3944" y="53436"/>
                </a:lnTo>
                <a:lnTo>
                  <a:pt x="9" y="46214"/>
                </a:lnTo>
                <a:lnTo>
                  <a:pt x="4804" y="38654"/>
                </a:lnTo>
                <a:lnTo>
                  <a:pt x="4922" y="34021"/>
                </a:lnTo>
                <a:lnTo>
                  <a:pt x="7934" y="32397"/>
                </a:lnTo>
                <a:lnTo>
                  <a:pt x="9636" y="24740"/>
                </a:lnTo>
                <a:lnTo>
                  <a:pt x="10632" y="18137"/>
                </a:lnTo>
                <a:lnTo>
                  <a:pt x="12773" y="17065"/>
                </a:lnTo>
                <a:lnTo>
                  <a:pt x="18276" y="11305"/>
                </a:lnTo>
                <a:lnTo>
                  <a:pt x="22968" y="10392"/>
                </a:lnTo>
                <a:lnTo>
                  <a:pt x="25770" y="3422"/>
                </a:lnTo>
                <a:lnTo>
                  <a:pt x="35088" y="1372"/>
                </a:lnTo>
                <a:lnTo>
                  <a:pt x="39929" y="4128"/>
                </a:lnTo>
                <a:lnTo>
                  <a:pt x="44766" y="491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overlap+decor:a chalk ring drawn round the word or number it circles, as a teacher circles on the board"/>
          <p:cNvSpPr/>
          <p:nvPr/>
        </p:nvSpPr>
        <p:spPr>
          <a:xfrm>
            <a:off x="5366953" y="3261811"/>
            <a:ext cx="407224" cy="39346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558" y="13093"/>
                </a:moveTo>
                <a:lnTo>
                  <a:pt x="23127" y="6317"/>
                </a:lnTo>
                <a:lnTo>
                  <a:pt x="30490" y="3088"/>
                </a:lnTo>
                <a:lnTo>
                  <a:pt x="34295" y="2792"/>
                </a:lnTo>
                <a:lnTo>
                  <a:pt x="39732" y="0"/>
                </a:lnTo>
                <a:lnTo>
                  <a:pt x="48164" y="1630"/>
                </a:lnTo>
                <a:lnTo>
                  <a:pt x="53669" y="2207"/>
                </a:lnTo>
                <a:lnTo>
                  <a:pt x="57337" y="371"/>
                </a:lnTo>
                <a:lnTo>
                  <a:pt x="63552" y="4813"/>
                </a:lnTo>
                <a:lnTo>
                  <a:pt x="67081" y="3636"/>
                </a:lnTo>
                <a:lnTo>
                  <a:pt x="70746" y="9159"/>
                </a:lnTo>
                <a:lnTo>
                  <a:pt x="78645" y="9556"/>
                </a:lnTo>
                <a:lnTo>
                  <a:pt x="80921" y="17518"/>
                </a:lnTo>
                <a:lnTo>
                  <a:pt x="85715" y="18054"/>
                </a:lnTo>
                <a:lnTo>
                  <a:pt x="90437" y="22502"/>
                </a:lnTo>
                <a:lnTo>
                  <a:pt x="90996" y="29675"/>
                </a:lnTo>
                <a:lnTo>
                  <a:pt x="92516" y="33086"/>
                </a:lnTo>
                <a:lnTo>
                  <a:pt x="94767" y="39449"/>
                </a:lnTo>
                <a:lnTo>
                  <a:pt x="99194" y="42200"/>
                </a:lnTo>
                <a:lnTo>
                  <a:pt x="100000" y="49042"/>
                </a:lnTo>
                <a:lnTo>
                  <a:pt x="98539" y="53319"/>
                </a:lnTo>
                <a:lnTo>
                  <a:pt x="98172" y="61450"/>
                </a:lnTo>
                <a:lnTo>
                  <a:pt x="98105" y="64843"/>
                </a:lnTo>
                <a:lnTo>
                  <a:pt x="97222" y="71301"/>
                </a:lnTo>
                <a:lnTo>
                  <a:pt x="93872" y="77307"/>
                </a:lnTo>
                <a:lnTo>
                  <a:pt x="91879" y="78798"/>
                </a:lnTo>
                <a:lnTo>
                  <a:pt x="88241" y="81240"/>
                </a:lnTo>
                <a:lnTo>
                  <a:pt x="80943" y="89618"/>
                </a:lnTo>
                <a:lnTo>
                  <a:pt x="77249" y="91269"/>
                </a:lnTo>
                <a:lnTo>
                  <a:pt x="71798" y="92527"/>
                </a:lnTo>
                <a:lnTo>
                  <a:pt x="70161" y="97809"/>
                </a:lnTo>
                <a:lnTo>
                  <a:pt x="64519" y="94162"/>
                </a:lnTo>
                <a:lnTo>
                  <a:pt x="56623" y="95888"/>
                </a:lnTo>
                <a:lnTo>
                  <a:pt x="52785" y="99392"/>
                </a:lnTo>
                <a:lnTo>
                  <a:pt x="44897" y="100000"/>
                </a:lnTo>
                <a:lnTo>
                  <a:pt x="42453" y="96513"/>
                </a:lnTo>
                <a:lnTo>
                  <a:pt x="32104" y="95530"/>
                </a:lnTo>
                <a:lnTo>
                  <a:pt x="31814" y="97178"/>
                </a:lnTo>
                <a:lnTo>
                  <a:pt x="21666" y="95106"/>
                </a:lnTo>
                <a:lnTo>
                  <a:pt x="18938" y="90616"/>
                </a:lnTo>
                <a:lnTo>
                  <a:pt x="13687" y="88711"/>
                </a:lnTo>
                <a:lnTo>
                  <a:pt x="11825" y="85009"/>
                </a:lnTo>
                <a:lnTo>
                  <a:pt x="7982" y="77428"/>
                </a:lnTo>
                <a:lnTo>
                  <a:pt x="2989" y="73953"/>
                </a:lnTo>
                <a:lnTo>
                  <a:pt x="3372" y="66209"/>
                </a:lnTo>
                <a:lnTo>
                  <a:pt x="2445" y="60375"/>
                </a:lnTo>
                <a:lnTo>
                  <a:pt x="819" y="59519"/>
                </a:lnTo>
                <a:lnTo>
                  <a:pt x="0" y="51866"/>
                </a:lnTo>
                <a:lnTo>
                  <a:pt x="2667" y="47456"/>
                </a:lnTo>
                <a:lnTo>
                  <a:pt x="415" y="41761"/>
                </a:lnTo>
                <a:lnTo>
                  <a:pt x="6193" y="38857"/>
                </a:lnTo>
                <a:lnTo>
                  <a:pt x="4102" y="32619"/>
                </a:lnTo>
                <a:lnTo>
                  <a:pt x="6420" y="24064"/>
                </a:lnTo>
                <a:lnTo>
                  <a:pt x="12043" y="19531"/>
                </a:lnTo>
                <a:lnTo>
                  <a:pt x="12714" y="17231"/>
                </a:lnTo>
                <a:lnTo>
                  <a:pt x="15681" y="10924"/>
                </a:lnTo>
                <a:lnTo>
                  <a:pt x="24626" y="11842"/>
                </a:lnTo>
                <a:lnTo>
                  <a:pt x="28606" y="7276"/>
                </a:lnTo>
                <a:lnTo>
                  <a:pt x="29980" y="6272"/>
                </a:lnTo>
                <a:lnTo>
                  <a:pt x="39862" y="3700"/>
                </a:lnTo>
                <a:lnTo>
                  <a:pt x="43506" y="2272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367528" y="3268979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3600" y="3232403"/>
            <a:ext cx="4007814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3F1EA"/>
                </a:solidFill>
                <a:latin typeface="Chalkboard SE"/>
                <a:ea typeface="Hiragino Sans GB"/>
              </a:rPr>
              <a:t>合理密植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36631" y="3250691"/>
            <a:ext cx="92354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→ 光能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0" y="3680460"/>
            <a:ext cx="547085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多制造：叶片少遮挡，充分利用光</a:t>
            </a:r>
          </a:p>
        </p:txBody>
      </p:sp>
      <p:sp>
        <p:nvSpPr>
          <p:cNvPr id="41" name="deckkit-motif-quiet+overlap+decor:a chalk ring drawn round the word or number it circles, as a teacher circles on the board"/>
          <p:cNvSpPr/>
          <p:nvPr/>
        </p:nvSpPr>
        <p:spPr>
          <a:xfrm>
            <a:off x="5366145" y="4084792"/>
            <a:ext cx="410504" cy="38570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303" y="6026"/>
                </a:moveTo>
                <a:lnTo>
                  <a:pt x="23312" y="7552"/>
                </a:lnTo>
                <a:lnTo>
                  <a:pt x="31938" y="3725"/>
                </a:lnTo>
                <a:lnTo>
                  <a:pt x="35721" y="3629"/>
                </a:lnTo>
                <a:lnTo>
                  <a:pt x="43209" y="2734"/>
                </a:lnTo>
                <a:lnTo>
                  <a:pt x="47875" y="0"/>
                </a:lnTo>
                <a:lnTo>
                  <a:pt x="50782" y="946"/>
                </a:lnTo>
                <a:lnTo>
                  <a:pt x="59370" y="2510"/>
                </a:lnTo>
                <a:lnTo>
                  <a:pt x="64273" y="4392"/>
                </a:lnTo>
                <a:lnTo>
                  <a:pt x="67019" y="5868"/>
                </a:lnTo>
                <a:lnTo>
                  <a:pt x="72515" y="8502"/>
                </a:lnTo>
                <a:lnTo>
                  <a:pt x="75381" y="8870"/>
                </a:lnTo>
                <a:lnTo>
                  <a:pt x="80358" y="15501"/>
                </a:lnTo>
                <a:lnTo>
                  <a:pt x="84383" y="16228"/>
                </a:lnTo>
                <a:lnTo>
                  <a:pt x="91977" y="20517"/>
                </a:lnTo>
                <a:lnTo>
                  <a:pt x="93601" y="26283"/>
                </a:lnTo>
                <a:lnTo>
                  <a:pt x="93573" y="31015"/>
                </a:lnTo>
                <a:lnTo>
                  <a:pt x="97636" y="36850"/>
                </a:lnTo>
                <a:lnTo>
                  <a:pt x="98145" y="42343"/>
                </a:lnTo>
                <a:lnTo>
                  <a:pt x="97312" y="49293"/>
                </a:lnTo>
                <a:lnTo>
                  <a:pt x="97502" y="53479"/>
                </a:lnTo>
                <a:lnTo>
                  <a:pt x="100000" y="59013"/>
                </a:lnTo>
                <a:lnTo>
                  <a:pt x="99893" y="62144"/>
                </a:lnTo>
                <a:lnTo>
                  <a:pt x="96293" y="69399"/>
                </a:lnTo>
                <a:lnTo>
                  <a:pt x="91704" y="74402"/>
                </a:lnTo>
                <a:lnTo>
                  <a:pt x="90694" y="76417"/>
                </a:lnTo>
                <a:lnTo>
                  <a:pt x="84311" y="82519"/>
                </a:lnTo>
                <a:lnTo>
                  <a:pt x="79218" y="88238"/>
                </a:lnTo>
                <a:lnTo>
                  <a:pt x="77313" y="88342"/>
                </a:lnTo>
                <a:lnTo>
                  <a:pt x="72091" y="94056"/>
                </a:lnTo>
                <a:lnTo>
                  <a:pt x="65213" y="94444"/>
                </a:lnTo>
                <a:lnTo>
                  <a:pt x="62646" y="99073"/>
                </a:lnTo>
                <a:lnTo>
                  <a:pt x="54665" y="96227"/>
                </a:lnTo>
                <a:lnTo>
                  <a:pt x="50798" y="100000"/>
                </a:lnTo>
                <a:lnTo>
                  <a:pt x="47325" y="98976"/>
                </a:lnTo>
                <a:lnTo>
                  <a:pt x="42023" y="97673"/>
                </a:lnTo>
                <a:lnTo>
                  <a:pt x="33738" y="96087"/>
                </a:lnTo>
                <a:lnTo>
                  <a:pt x="29070" y="96898"/>
                </a:lnTo>
                <a:lnTo>
                  <a:pt x="22540" y="94335"/>
                </a:lnTo>
                <a:lnTo>
                  <a:pt x="19771" y="88566"/>
                </a:lnTo>
                <a:lnTo>
                  <a:pt x="15921" y="84248"/>
                </a:lnTo>
                <a:lnTo>
                  <a:pt x="12495" y="80008"/>
                </a:lnTo>
                <a:lnTo>
                  <a:pt x="8155" y="78889"/>
                </a:lnTo>
                <a:lnTo>
                  <a:pt x="8983" y="71025"/>
                </a:lnTo>
                <a:lnTo>
                  <a:pt x="6711" y="69339"/>
                </a:lnTo>
                <a:lnTo>
                  <a:pt x="4538" y="60493"/>
                </a:lnTo>
                <a:lnTo>
                  <a:pt x="2413" y="53819"/>
                </a:lnTo>
                <a:lnTo>
                  <a:pt x="2256" y="48874"/>
                </a:lnTo>
                <a:lnTo>
                  <a:pt x="0" y="45804"/>
                </a:lnTo>
                <a:lnTo>
                  <a:pt x="818" y="37703"/>
                </a:lnTo>
                <a:lnTo>
                  <a:pt x="1202" y="33661"/>
                </a:lnTo>
                <a:lnTo>
                  <a:pt x="6293" y="27314"/>
                </a:lnTo>
                <a:lnTo>
                  <a:pt x="8276" y="24941"/>
                </a:lnTo>
                <a:lnTo>
                  <a:pt x="8484" y="16827"/>
                </a:lnTo>
                <a:lnTo>
                  <a:pt x="13916" y="13810"/>
                </a:lnTo>
                <a:lnTo>
                  <a:pt x="18763" y="7570"/>
                </a:lnTo>
                <a:lnTo>
                  <a:pt x="21073" y="7548"/>
                </a:lnTo>
                <a:lnTo>
                  <a:pt x="27364" y="3868"/>
                </a:lnTo>
                <a:lnTo>
                  <a:pt x="33205" y="3624"/>
                </a:lnTo>
                <a:lnTo>
                  <a:pt x="38876" y="1854"/>
                </a:lnTo>
                <a:lnTo>
                  <a:pt x="41528" y="89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+overlap+decor:a chalk ring drawn round the word or number it circles, as a teacher circles on the board"/>
          <p:cNvSpPr/>
          <p:nvPr/>
        </p:nvSpPr>
        <p:spPr>
          <a:xfrm>
            <a:off x="5363184" y="4074071"/>
            <a:ext cx="415923" cy="40259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8319" y="12549"/>
                </a:moveTo>
                <a:lnTo>
                  <a:pt x="24742" y="6228"/>
                </a:lnTo>
                <a:lnTo>
                  <a:pt x="32122" y="6307"/>
                </a:lnTo>
                <a:lnTo>
                  <a:pt x="35773" y="2791"/>
                </a:lnTo>
                <a:lnTo>
                  <a:pt x="40935" y="3958"/>
                </a:lnTo>
                <a:lnTo>
                  <a:pt x="44515" y="904"/>
                </a:lnTo>
                <a:lnTo>
                  <a:pt x="51893" y="0"/>
                </a:lnTo>
                <a:lnTo>
                  <a:pt x="56897" y="5588"/>
                </a:lnTo>
                <a:lnTo>
                  <a:pt x="62257" y="4990"/>
                </a:lnTo>
                <a:lnTo>
                  <a:pt x="66687" y="7242"/>
                </a:lnTo>
                <a:lnTo>
                  <a:pt x="70136" y="7328"/>
                </a:lnTo>
                <a:lnTo>
                  <a:pt x="77446" y="13343"/>
                </a:lnTo>
                <a:lnTo>
                  <a:pt x="81854" y="17549"/>
                </a:lnTo>
                <a:lnTo>
                  <a:pt x="83705" y="19654"/>
                </a:lnTo>
                <a:lnTo>
                  <a:pt x="89004" y="23684"/>
                </a:lnTo>
                <a:lnTo>
                  <a:pt x="91171" y="29623"/>
                </a:lnTo>
                <a:lnTo>
                  <a:pt x="97208" y="29691"/>
                </a:lnTo>
                <a:lnTo>
                  <a:pt x="95163" y="35988"/>
                </a:lnTo>
                <a:lnTo>
                  <a:pt x="95605" y="40789"/>
                </a:lnTo>
                <a:lnTo>
                  <a:pt x="98504" y="49716"/>
                </a:lnTo>
                <a:lnTo>
                  <a:pt x="100000" y="55261"/>
                </a:lnTo>
                <a:lnTo>
                  <a:pt x="99777" y="60282"/>
                </a:lnTo>
                <a:lnTo>
                  <a:pt x="98414" y="64781"/>
                </a:lnTo>
                <a:lnTo>
                  <a:pt x="95733" y="70740"/>
                </a:lnTo>
                <a:lnTo>
                  <a:pt x="89265" y="72885"/>
                </a:lnTo>
                <a:lnTo>
                  <a:pt x="90084" y="80597"/>
                </a:lnTo>
                <a:lnTo>
                  <a:pt x="81774" y="80788"/>
                </a:lnTo>
                <a:lnTo>
                  <a:pt x="78565" y="86522"/>
                </a:lnTo>
                <a:lnTo>
                  <a:pt x="76729" y="89630"/>
                </a:lnTo>
                <a:lnTo>
                  <a:pt x="71496" y="94257"/>
                </a:lnTo>
                <a:lnTo>
                  <a:pt x="65279" y="91527"/>
                </a:lnTo>
                <a:lnTo>
                  <a:pt x="62265" y="98779"/>
                </a:lnTo>
                <a:lnTo>
                  <a:pt x="55378" y="98846"/>
                </a:lnTo>
                <a:lnTo>
                  <a:pt x="49951" y="100000"/>
                </a:lnTo>
                <a:lnTo>
                  <a:pt x="48429" y="98197"/>
                </a:lnTo>
                <a:lnTo>
                  <a:pt x="38413" y="95506"/>
                </a:lnTo>
                <a:lnTo>
                  <a:pt x="37228" y="98562"/>
                </a:lnTo>
                <a:lnTo>
                  <a:pt x="27889" y="93788"/>
                </a:lnTo>
                <a:lnTo>
                  <a:pt x="25787" y="94581"/>
                </a:lnTo>
                <a:lnTo>
                  <a:pt x="21521" y="88934"/>
                </a:lnTo>
                <a:lnTo>
                  <a:pt x="17152" y="85420"/>
                </a:lnTo>
                <a:lnTo>
                  <a:pt x="11117" y="82886"/>
                </a:lnTo>
                <a:lnTo>
                  <a:pt x="9070" y="77966"/>
                </a:lnTo>
                <a:lnTo>
                  <a:pt x="4694" y="69922"/>
                </a:lnTo>
                <a:lnTo>
                  <a:pt x="3701" y="67947"/>
                </a:lnTo>
                <a:lnTo>
                  <a:pt x="5176" y="61928"/>
                </a:lnTo>
                <a:lnTo>
                  <a:pt x="0" y="56450"/>
                </a:lnTo>
                <a:lnTo>
                  <a:pt x="900" y="49883"/>
                </a:lnTo>
                <a:lnTo>
                  <a:pt x="854" y="47995"/>
                </a:lnTo>
                <a:lnTo>
                  <a:pt x="1787" y="40878"/>
                </a:lnTo>
                <a:lnTo>
                  <a:pt x="4632" y="35400"/>
                </a:lnTo>
                <a:lnTo>
                  <a:pt x="7870" y="33544"/>
                </a:lnTo>
                <a:lnTo>
                  <a:pt x="7702" y="27702"/>
                </a:lnTo>
                <a:lnTo>
                  <a:pt x="12707" y="22366"/>
                </a:lnTo>
                <a:lnTo>
                  <a:pt x="15422" y="17074"/>
                </a:lnTo>
                <a:lnTo>
                  <a:pt x="19851" y="12521"/>
                </a:lnTo>
                <a:lnTo>
                  <a:pt x="19930" y="8387"/>
                </a:lnTo>
                <a:lnTo>
                  <a:pt x="26358" y="7079"/>
                </a:lnTo>
                <a:lnTo>
                  <a:pt x="33424" y="5462"/>
                </a:lnTo>
                <a:lnTo>
                  <a:pt x="37568" y="5255"/>
                </a:lnTo>
                <a:lnTo>
                  <a:pt x="43037" y="5099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367528" y="4085082"/>
            <a:ext cx="402336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0" y="4048506"/>
            <a:ext cx="4007814" cy="4206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3F1EA"/>
                </a:solidFill>
                <a:latin typeface="Chalkboard SE"/>
                <a:ea typeface="Hiragino Sans GB"/>
              </a:rPr>
              <a:t>夜间适当降低温度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308031" y="4066794"/>
            <a:ext cx="1152144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→ 有机物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43600" y="4496562"/>
            <a:ext cx="5470854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C9D3C9"/>
                </a:solidFill>
                <a:latin typeface="Chalkboard SE"/>
                <a:ea typeface="Hiragino Sans GB"/>
              </a:rPr>
              <a:t>少消耗：下节课学“呼吸作用”</a:t>
            </a:r>
          </a:p>
        </p:txBody>
      </p:sp>
      <p:sp>
        <p:nvSpPr>
          <p:cNvPr id="47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49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54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58" name="deckkit-motif-quiet+overlap+decor:a chalk frame drawn round its own words; the box encloses the text by design"/>
          <p:cNvSpPr/>
          <p:nvPr/>
        </p:nvSpPr>
        <p:spPr>
          <a:xfrm>
            <a:off x="5188110" y="5194490"/>
            <a:ext cx="718357" cy="35740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554"/>
                </a:moveTo>
                <a:lnTo>
                  <a:pt x="100000" y="4796"/>
                </a:lnTo>
                <a:lnTo>
                  <a:pt x="97427" y="100000"/>
                </a:lnTo>
                <a:lnTo>
                  <a:pt x="1845" y="84193"/>
                </a:lnTo>
                <a:lnTo>
                  <a:pt x="4628" y="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quiet+overlap+decor:a chalk frame drawn round its own words; the box encloses the text by design"/>
          <p:cNvSpPr/>
          <p:nvPr/>
        </p:nvSpPr>
        <p:spPr>
          <a:xfrm>
            <a:off x="5193034" y="5203892"/>
            <a:ext cx="703361" cy="35329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2665"/>
                </a:moveTo>
                <a:lnTo>
                  <a:pt x="100000" y="2363"/>
                </a:lnTo>
                <a:lnTo>
                  <a:pt x="99054" y="100000"/>
                </a:lnTo>
                <a:lnTo>
                  <a:pt x="374" y="88030"/>
                </a:lnTo>
                <a:lnTo>
                  <a:pt x="4137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64" name="deckkit-motif-quiet+overlap+decor:a chalk ring drawn round the word or number it circles, as a teacher circles on the board"/>
          <p:cNvSpPr/>
          <p:nvPr/>
        </p:nvSpPr>
        <p:spPr>
          <a:xfrm>
            <a:off x="6146639" y="5329624"/>
            <a:ext cx="3152587" cy="6788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277" y="10330"/>
                </a:moveTo>
                <a:lnTo>
                  <a:pt x="22629" y="8855"/>
                </a:lnTo>
                <a:lnTo>
                  <a:pt x="23387" y="9106"/>
                </a:lnTo>
                <a:lnTo>
                  <a:pt x="24875" y="7472"/>
                </a:lnTo>
                <a:lnTo>
                  <a:pt x="25766" y="5886"/>
                </a:lnTo>
                <a:lnTo>
                  <a:pt x="26544" y="5671"/>
                </a:lnTo>
                <a:lnTo>
                  <a:pt x="28102" y="4087"/>
                </a:lnTo>
                <a:lnTo>
                  <a:pt x="29423" y="4051"/>
                </a:lnTo>
                <a:lnTo>
                  <a:pt x="30230" y="2921"/>
                </a:lnTo>
                <a:lnTo>
                  <a:pt x="31980" y="4703"/>
                </a:lnTo>
                <a:lnTo>
                  <a:pt x="33129" y="3884"/>
                </a:lnTo>
                <a:lnTo>
                  <a:pt x="33793" y="2582"/>
                </a:lnTo>
                <a:lnTo>
                  <a:pt x="35377" y="1563"/>
                </a:lnTo>
                <a:lnTo>
                  <a:pt x="36963" y="2093"/>
                </a:lnTo>
                <a:lnTo>
                  <a:pt x="37684" y="3299"/>
                </a:lnTo>
                <a:lnTo>
                  <a:pt x="38945" y="3447"/>
                </a:lnTo>
                <a:lnTo>
                  <a:pt x="40456" y="2056"/>
                </a:lnTo>
                <a:lnTo>
                  <a:pt x="41664" y="1693"/>
                </a:lnTo>
                <a:lnTo>
                  <a:pt x="42839" y="126"/>
                </a:lnTo>
                <a:lnTo>
                  <a:pt x="44594" y="667"/>
                </a:lnTo>
                <a:lnTo>
                  <a:pt x="45815" y="503"/>
                </a:lnTo>
                <a:lnTo>
                  <a:pt x="47226" y="2656"/>
                </a:lnTo>
                <a:lnTo>
                  <a:pt x="48355" y="2181"/>
                </a:lnTo>
                <a:lnTo>
                  <a:pt x="49512" y="2034"/>
                </a:lnTo>
                <a:lnTo>
                  <a:pt x="50472" y="1184"/>
                </a:lnTo>
                <a:lnTo>
                  <a:pt x="52243" y="274"/>
                </a:lnTo>
                <a:lnTo>
                  <a:pt x="53593" y="2482"/>
                </a:lnTo>
                <a:lnTo>
                  <a:pt x="54522" y="793"/>
                </a:lnTo>
                <a:lnTo>
                  <a:pt x="55842" y="871"/>
                </a:lnTo>
                <a:lnTo>
                  <a:pt x="57516" y="902"/>
                </a:lnTo>
                <a:lnTo>
                  <a:pt x="58142" y="0"/>
                </a:lnTo>
                <a:lnTo>
                  <a:pt x="59929" y="2977"/>
                </a:lnTo>
                <a:lnTo>
                  <a:pt x="61083" y="1452"/>
                </a:lnTo>
                <a:lnTo>
                  <a:pt x="62431" y="2408"/>
                </a:lnTo>
                <a:lnTo>
                  <a:pt x="63514" y="2120"/>
                </a:lnTo>
                <a:lnTo>
                  <a:pt x="65057" y="2365"/>
                </a:lnTo>
                <a:lnTo>
                  <a:pt x="66100" y="1146"/>
                </a:lnTo>
                <a:lnTo>
                  <a:pt x="67515" y="3884"/>
                </a:lnTo>
                <a:lnTo>
                  <a:pt x="68801" y="3159"/>
                </a:lnTo>
                <a:lnTo>
                  <a:pt x="70047" y="1954"/>
                </a:lnTo>
                <a:lnTo>
                  <a:pt x="71136" y="4696"/>
                </a:lnTo>
                <a:lnTo>
                  <a:pt x="72867" y="3777"/>
                </a:lnTo>
                <a:lnTo>
                  <a:pt x="74015" y="5304"/>
                </a:lnTo>
                <a:lnTo>
                  <a:pt x="75351" y="6823"/>
                </a:lnTo>
                <a:lnTo>
                  <a:pt x="76167" y="7580"/>
                </a:lnTo>
                <a:lnTo>
                  <a:pt x="77681" y="6998"/>
                </a:lnTo>
                <a:lnTo>
                  <a:pt x="78723" y="7428"/>
                </a:lnTo>
                <a:lnTo>
                  <a:pt x="79433" y="7434"/>
                </a:lnTo>
                <a:lnTo>
                  <a:pt x="80814" y="7992"/>
                </a:lnTo>
                <a:lnTo>
                  <a:pt x="81252" y="10938"/>
                </a:lnTo>
                <a:lnTo>
                  <a:pt x="82712" y="10794"/>
                </a:lnTo>
                <a:lnTo>
                  <a:pt x="83696" y="10324"/>
                </a:lnTo>
                <a:lnTo>
                  <a:pt x="84205" y="12038"/>
                </a:lnTo>
                <a:lnTo>
                  <a:pt x="85205" y="12618"/>
                </a:lnTo>
                <a:lnTo>
                  <a:pt x="85825" y="14140"/>
                </a:lnTo>
                <a:lnTo>
                  <a:pt x="87245" y="17221"/>
                </a:lnTo>
                <a:lnTo>
                  <a:pt x="87963" y="16596"/>
                </a:lnTo>
                <a:lnTo>
                  <a:pt x="88427" y="19163"/>
                </a:lnTo>
                <a:lnTo>
                  <a:pt x="89409" y="19443"/>
                </a:lnTo>
                <a:lnTo>
                  <a:pt x="89840" y="18808"/>
                </a:lnTo>
                <a:lnTo>
                  <a:pt x="91167" y="21736"/>
                </a:lnTo>
                <a:lnTo>
                  <a:pt x="91947" y="22163"/>
                </a:lnTo>
                <a:lnTo>
                  <a:pt x="92364" y="23161"/>
                </a:lnTo>
                <a:lnTo>
                  <a:pt x="93377" y="23355"/>
                </a:lnTo>
                <a:lnTo>
                  <a:pt x="93857" y="24341"/>
                </a:lnTo>
                <a:lnTo>
                  <a:pt x="94698" y="24587"/>
                </a:lnTo>
                <a:lnTo>
                  <a:pt x="95294" y="28760"/>
                </a:lnTo>
                <a:lnTo>
                  <a:pt x="95459" y="28734"/>
                </a:lnTo>
                <a:lnTo>
                  <a:pt x="96485" y="30725"/>
                </a:lnTo>
                <a:lnTo>
                  <a:pt x="97002" y="29978"/>
                </a:lnTo>
                <a:lnTo>
                  <a:pt x="97396" y="33440"/>
                </a:lnTo>
                <a:lnTo>
                  <a:pt x="98219" y="31985"/>
                </a:lnTo>
                <a:lnTo>
                  <a:pt x="98083" y="33086"/>
                </a:lnTo>
                <a:lnTo>
                  <a:pt x="98413" y="35473"/>
                </a:lnTo>
                <a:lnTo>
                  <a:pt x="98819" y="38091"/>
                </a:lnTo>
                <a:lnTo>
                  <a:pt x="99450" y="36968"/>
                </a:lnTo>
                <a:lnTo>
                  <a:pt x="99586" y="38889"/>
                </a:lnTo>
                <a:lnTo>
                  <a:pt x="99718" y="39839"/>
                </a:lnTo>
                <a:lnTo>
                  <a:pt x="99599" y="41016"/>
                </a:lnTo>
                <a:lnTo>
                  <a:pt x="99803" y="44012"/>
                </a:lnTo>
                <a:lnTo>
                  <a:pt x="99929" y="43160"/>
                </a:lnTo>
                <a:lnTo>
                  <a:pt x="100000" y="47127"/>
                </a:lnTo>
                <a:lnTo>
                  <a:pt x="99960" y="48145"/>
                </a:lnTo>
                <a:lnTo>
                  <a:pt x="99303" y="48369"/>
                </a:lnTo>
                <a:lnTo>
                  <a:pt x="99183" y="50611"/>
                </a:lnTo>
                <a:lnTo>
                  <a:pt x="99072" y="51706"/>
                </a:lnTo>
                <a:lnTo>
                  <a:pt x="98911" y="52914"/>
                </a:lnTo>
                <a:lnTo>
                  <a:pt x="98716" y="52044"/>
                </a:lnTo>
                <a:lnTo>
                  <a:pt x="98514" y="54148"/>
                </a:lnTo>
                <a:lnTo>
                  <a:pt x="98602" y="55333"/>
                </a:lnTo>
                <a:lnTo>
                  <a:pt x="98045" y="57381"/>
                </a:lnTo>
                <a:lnTo>
                  <a:pt x="98066" y="57145"/>
                </a:lnTo>
                <a:lnTo>
                  <a:pt x="97527" y="59686"/>
                </a:lnTo>
                <a:lnTo>
                  <a:pt x="97316" y="62385"/>
                </a:lnTo>
                <a:lnTo>
                  <a:pt x="96709" y="62733"/>
                </a:lnTo>
                <a:lnTo>
                  <a:pt x="96538" y="63498"/>
                </a:lnTo>
                <a:lnTo>
                  <a:pt x="95885" y="65533"/>
                </a:lnTo>
                <a:lnTo>
                  <a:pt x="96176" y="65261"/>
                </a:lnTo>
                <a:lnTo>
                  <a:pt x="95357" y="68537"/>
                </a:lnTo>
                <a:lnTo>
                  <a:pt x="94831" y="66785"/>
                </a:lnTo>
                <a:lnTo>
                  <a:pt x="94403" y="70382"/>
                </a:lnTo>
                <a:lnTo>
                  <a:pt x="94450" y="70404"/>
                </a:lnTo>
                <a:lnTo>
                  <a:pt x="93892" y="70219"/>
                </a:lnTo>
                <a:lnTo>
                  <a:pt x="93411" y="72777"/>
                </a:lnTo>
                <a:lnTo>
                  <a:pt x="92788" y="73782"/>
                </a:lnTo>
                <a:lnTo>
                  <a:pt x="92131" y="74415"/>
                </a:lnTo>
                <a:lnTo>
                  <a:pt x="91267" y="76231"/>
                </a:lnTo>
                <a:lnTo>
                  <a:pt x="90741" y="78225"/>
                </a:lnTo>
                <a:lnTo>
                  <a:pt x="90429" y="79383"/>
                </a:lnTo>
                <a:lnTo>
                  <a:pt x="89422" y="78874"/>
                </a:lnTo>
                <a:lnTo>
                  <a:pt x="88572" y="80717"/>
                </a:lnTo>
                <a:lnTo>
                  <a:pt x="87900" y="83258"/>
                </a:lnTo>
                <a:lnTo>
                  <a:pt x="86633" y="82660"/>
                </a:lnTo>
                <a:lnTo>
                  <a:pt x="85990" y="84356"/>
                </a:lnTo>
                <a:lnTo>
                  <a:pt x="85305" y="85449"/>
                </a:lnTo>
                <a:lnTo>
                  <a:pt x="84126" y="86236"/>
                </a:lnTo>
                <a:lnTo>
                  <a:pt x="83129" y="87379"/>
                </a:lnTo>
                <a:lnTo>
                  <a:pt x="82099" y="87595"/>
                </a:lnTo>
                <a:lnTo>
                  <a:pt x="80708" y="89101"/>
                </a:lnTo>
                <a:lnTo>
                  <a:pt x="79712" y="88846"/>
                </a:lnTo>
                <a:lnTo>
                  <a:pt x="78907" y="90666"/>
                </a:lnTo>
                <a:lnTo>
                  <a:pt x="77896" y="88238"/>
                </a:lnTo>
                <a:lnTo>
                  <a:pt x="76289" y="89869"/>
                </a:lnTo>
                <a:lnTo>
                  <a:pt x="75198" y="89954"/>
                </a:lnTo>
                <a:lnTo>
                  <a:pt x="74156" y="90346"/>
                </a:lnTo>
                <a:lnTo>
                  <a:pt x="72818" y="93727"/>
                </a:lnTo>
                <a:lnTo>
                  <a:pt x="71954" y="92744"/>
                </a:lnTo>
                <a:lnTo>
                  <a:pt x="70334" y="94898"/>
                </a:lnTo>
                <a:lnTo>
                  <a:pt x="69562" y="93016"/>
                </a:lnTo>
                <a:lnTo>
                  <a:pt x="68109" y="94953"/>
                </a:lnTo>
                <a:lnTo>
                  <a:pt x="67143" y="94233"/>
                </a:lnTo>
                <a:lnTo>
                  <a:pt x="66113" y="94924"/>
                </a:lnTo>
                <a:lnTo>
                  <a:pt x="64398" y="97086"/>
                </a:lnTo>
                <a:lnTo>
                  <a:pt x="63085" y="97002"/>
                </a:lnTo>
                <a:lnTo>
                  <a:pt x="61862" y="97150"/>
                </a:lnTo>
                <a:lnTo>
                  <a:pt x="60646" y="96827"/>
                </a:lnTo>
                <a:lnTo>
                  <a:pt x="59824" y="97460"/>
                </a:lnTo>
                <a:lnTo>
                  <a:pt x="58178" y="98252"/>
                </a:lnTo>
                <a:lnTo>
                  <a:pt x="56761" y="97083"/>
                </a:lnTo>
                <a:lnTo>
                  <a:pt x="55516" y="97613"/>
                </a:lnTo>
                <a:lnTo>
                  <a:pt x="54053" y="100000"/>
                </a:lnTo>
                <a:lnTo>
                  <a:pt x="52613" y="99620"/>
                </a:lnTo>
                <a:lnTo>
                  <a:pt x="51904" y="99327"/>
                </a:lnTo>
                <a:lnTo>
                  <a:pt x="49930" y="98661"/>
                </a:lnTo>
                <a:lnTo>
                  <a:pt x="48609" y="98938"/>
                </a:lnTo>
                <a:lnTo>
                  <a:pt x="47739" y="97624"/>
                </a:lnTo>
                <a:lnTo>
                  <a:pt x="45935" y="98425"/>
                </a:lnTo>
                <a:lnTo>
                  <a:pt x="44683" y="97426"/>
                </a:lnTo>
                <a:lnTo>
                  <a:pt x="43633" y="99029"/>
                </a:lnTo>
                <a:lnTo>
                  <a:pt x="42289" y="96236"/>
                </a:lnTo>
                <a:lnTo>
                  <a:pt x="41313" y="98076"/>
                </a:lnTo>
                <a:lnTo>
                  <a:pt x="39877" y="95154"/>
                </a:lnTo>
                <a:lnTo>
                  <a:pt x="38402" y="95840"/>
                </a:lnTo>
                <a:lnTo>
                  <a:pt x="37437" y="94777"/>
                </a:lnTo>
                <a:lnTo>
                  <a:pt x="36409" y="96261"/>
                </a:lnTo>
                <a:lnTo>
                  <a:pt x="35307" y="95855"/>
                </a:lnTo>
                <a:lnTo>
                  <a:pt x="33503" y="94326"/>
                </a:lnTo>
                <a:lnTo>
                  <a:pt x="32387" y="94785"/>
                </a:lnTo>
                <a:lnTo>
                  <a:pt x="31703" y="93752"/>
                </a:lnTo>
                <a:lnTo>
                  <a:pt x="30176" y="90902"/>
                </a:lnTo>
                <a:lnTo>
                  <a:pt x="29483" y="92074"/>
                </a:lnTo>
                <a:lnTo>
                  <a:pt x="28224" y="91033"/>
                </a:lnTo>
                <a:lnTo>
                  <a:pt x="27231" y="89991"/>
                </a:lnTo>
                <a:lnTo>
                  <a:pt x="25749" y="89421"/>
                </a:lnTo>
                <a:lnTo>
                  <a:pt x="24661" y="89678"/>
                </a:lnTo>
                <a:lnTo>
                  <a:pt x="23971" y="87239"/>
                </a:lnTo>
                <a:lnTo>
                  <a:pt x="22301" y="88009"/>
                </a:lnTo>
                <a:lnTo>
                  <a:pt x="21637" y="86296"/>
                </a:lnTo>
                <a:lnTo>
                  <a:pt x="20273" y="85180"/>
                </a:lnTo>
                <a:lnTo>
                  <a:pt x="19043" y="85874"/>
                </a:lnTo>
                <a:lnTo>
                  <a:pt x="18438" y="85643"/>
                </a:lnTo>
                <a:lnTo>
                  <a:pt x="17039" y="83098"/>
                </a:lnTo>
                <a:lnTo>
                  <a:pt x="16563" y="83701"/>
                </a:lnTo>
                <a:lnTo>
                  <a:pt x="15210" y="83358"/>
                </a:lnTo>
                <a:lnTo>
                  <a:pt x="14472" y="81952"/>
                </a:lnTo>
                <a:lnTo>
                  <a:pt x="13092" y="82028"/>
                </a:lnTo>
                <a:lnTo>
                  <a:pt x="12293" y="78546"/>
                </a:lnTo>
                <a:lnTo>
                  <a:pt x="11533" y="79164"/>
                </a:lnTo>
                <a:lnTo>
                  <a:pt x="10910" y="77000"/>
                </a:lnTo>
                <a:lnTo>
                  <a:pt x="10192" y="76997"/>
                </a:lnTo>
                <a:lnTo>
                  <a:pt x="9078" y="77085"/>
                </a:lnTo>
                <a:lnTo>
                  <a:pt x="8837" y="76172"/>
                </a:lnTo>
                <a:lnTo>
                  <a:pt x="8101" y="72828"/>
                </a:lnTo>
                <a:lnTo>
                  <a:pt x="7562" y="73906"/>
                </a:lnTo>
                <a:lnTo>
                  <a:pt x="6823" y="72768"/>
                </a:lnTo>
                <a:lnTo>
                  <a:pt x="6596" y="69922"/>
                </a:lnTo>
                <a:lnTo>
                  <a:pt x="6079" y="70505"/>
                </a:lnTo>
                <a:lnTo>
                  <a:pt x="5509" y="66319"/>
                </a:lnTo>
                <a:lnTo>
                  <a:pt x="4763" y="67065"/>
                </a:lnTo>
                <a:lnTo>
                  <a:pt x="4526" y="66316"/>
                </a:lnTo>
                <a:lnTo>
                  <a:pt x="4160" y="63181"/>
                </a:lnTo>
                <a:lnTo>
                  <a:pt x="3983" y="63175"/>
                </a:lnTo>
                <a:lnTo>
                  <a:pt x="3591" y="60888"/>
                </a:lnTo>
                <a:lnTo>
                  <a:pt x="3327" y="60787"/>
                </a:lnTo>
                <a:lnTo>
                  <a:pt x="2842" y="60155"/>
                </a:lnTo>
                <a:lnTo>
                  <a:pt x="2598" y="57698"/>
                </a:lnTo>
                <a:lnTo>
                  <a:pt x="1736" y="56596"/>
                </a:lnTo>
                <a:lnTo>
                  <a:pt x="1511" y="55782"/>
                </a:lnTo>
                <a:lnTo>
                  <a:pt x="1679" y="53951"/>
                </a:lnTo>
                <a:lnTo>
                  <a:pt x="946" y="51603"/>
                </a:lnTo>
                <a:lnTo>
                  <a:pt x="914" y="52119"/>
                </a:lnTo>
                <a:lnTo>
                  <a:pt x="429" y="51112"/>
                </a:lnTo>
                <a:lnTo>
                  <a:pt x="377" y="48016"/>
                </a:lnTo>
                <a:lnTo>
                  <a:pt x="731" y="48061"/>
                </a:lnTo>
                <a:lnTo>
                  <a:pt x="601" y="46726"/>
                </a:lnTo>
                <a:lnTo>
                  <a:pt x="0" y="44528"/>
                </a:lnTo>
                <a:lnTo>
                  <a:pt x="193" y="44509"/>
                </a:lnTo>
                <a:lnTo>
                  <a:pt x="469" y="43549"/>
                </a:lnTo>
                <a:lnTo>
                  <a:pt x="475" y="40622"/>
                </a:lnTo>
                <a:lnTo>
                  <a:pt x="467" y="39715"/>
                </a:lnTo>
                <a:lnTo>
                  <a:pt x="713" y="38046"/>
                </a:lnTo>
                <a:lnTo>
                  <a:pt x="1012" y="37377"/>
                </a:lnTo>
                <a:lnTo>
                  <a:pt x="987" y="37272"/>
                </a:lnTo>
                <a:lnTo>
                  <a:pt x="1754" y="35942"/>
                </a:lnTo>
                <a:lnTo>
                  <a:pt x="2300" y="34463"/>
                </a:lnTo>
                <a:lnTo>
                  <a:pt x="2975" y="32093"/>
                </a:lnTo>
                <a:lnTo>
                  <a:pt x="3106" y="29683"/>
                </a:lnTo>
                <a:lnTo>
                  <a:pt x="3891" y="30372"/>
                </a:lnTo>
                <a:lnTo>
                  <a:pt x="4471" y="30563"/>
                </a:lnTo>
                <a:lnTo>
                  <a:pt x="4888" y="26942"/>
                </a:lnTo>
                <a:lnTo>
                  <a:pt x="5978" y="27729"/>
                </a:lnTo>
                <a:lnTo>
                  <a:pt x="6549" y="24199"/>
                </a:lnTo>
                <a:lnTo>
                  <a:pt x="7243" y="25635"/>
                </a:lnTo>
                <a:lnTo>
                  <a:pt x="8128" y="23419"/>
                </a:lnTo>
                <a:lnTo>
                  <a:pt x="8863" y="22941"/>
                </a:lnTo>
                <a:lnTo>
                  <a:pt x="9836" y="22150"/>
                </a:lnTo>
                <a:lnTo>
                  <a:pt x="10861" y="21354"/>
                </a:lnTo>
                <a:lnTo>
                  <a:pt x="11369" y="18765"/>
                </a:lnTo>
                <a:lnTo>
                  <a:pt x="12511" y="19560"/>
                </a:lnTo>
                <a:lnTo>
                  <a:pt x="13480" y="16693"/>
                </a:lnTo>
                <a:lnTo>
                  <a:pt x="14300" y="17993"/>
                </a:lnTo>
                <a:lnTo>
                  <a:pt x="14649" y="15182"/>
                </a:lnTo>
                <a:lnTo>
                  <a:pt x="15932" y="13743"/>
                </a:lnTo>
                <a:lnTo>
                  <a:pt x="16978" y="13221"/>
                </a:lnTo>
                <a:lnTo>
                  <a:pt x="17798" y="12427"/>
                </a:lnTo>
                <a:lnTo>
                  <a:pt x="18414" y="11261"/>
                </a:lnTo>
                <a:lnTo>
                  <a:pt x="19566" y="12036"/>
                </a:lnTo>
                <a:lnTo>
                  <a:pt x="20350" y="11108"/>
                </a:lnTo>
                <a:lnTo>
                  <a:pt x="21433" y="10169"/>
                </a:lnTo>
                <a:lnTo>
                  <a:pt x="22481" y="7903"/>
                </a:lnTo>
                <a:lnTo>
                  <a:pt x="23374" y="6703"/>
                </a:lnTo>
                <a:lnTo>
                  <a:pt x="24837" y="7126"/>
                </a:lnTo>
                <a:lnTo>
                  <a:pt x="25541" y="7945"/>
                </a:lnTo>
                <a:lnTo>
                  <a:pt x="27040" y="4517"/>
                </a:lnTo>
                <a:lnTo>
                  <a:pt x="28242" y="5764"/>
                </a:lnTo>
                <a:lnTo>
                  <a:pt x="29223" y="4899"/>
                </a:lnTo>
                <a:lnTo>
                  <a:pt x="30783" y="3974"/>
                </a:lnTo>
                <a:lnTo>
                  <a:pt x="31774" y="4354"/>
                </a:lnTo>
                <a:lnTo>
                  <a:pt x="32821" y="2998"/>
                </a:lnTo>
                <a:lnTo>
                  <a:pt x="34341" y="3561"/>
                </a:lnTo>
                <a:lnTo>
                  <a:pt x="35395" y="2838"/>
                </a:lnTo>
                <a:lnTo>
                  <a:pt x="36503" y="3444"/>
                </a:lnTo>
                <a:lnTo>
                  <a:pt x="37638" y="2727"/>
                </a:lnTo>
                <a:lnTo>
                  <a:pt x="39222" y="1155"/>
                </a:lnTo>
                <a:lnTo>
                  <a:pt x="40597" y="2150"/>
                </a:lnTo>
                <a:lnTo>
                  <a:pt x="41533" y="1705"/>
                </a:lnTo>
                <a:lnTo>
                  <a:pt x="42871" y="2585"/>
                </a:lnTo>
                <a:lnTo>
                  <a:pt x="44266" y="966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quiet+overlap+decor:a chalk ring drawn round the word or number it circles, as a teacher circles on the board"/>
          <p:cNvSpPr/>
          <p:nvPr/>
        </p:nvSpPr>
        <p:spPr>
          <a:xfrm>
            <a:off x="6149015" y="5331415"/>
            <a:ext cx="3154465" cy="67415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224" y="8047"/>
                </a:moveTo>
                <a:lnTo>
                  <a:pt x="22228" y="7585"/>
                </a:lnTo>
                <a:lnTo>
                  <a:pt x="23582" y="9082"/>
                </a:lnTo>
                <a:lnTo>
                  <a:pt x="24376" y="5953"/>
                </a:lnTo>
                <a:lnTo>
                  <a:pt x="25696" y="5269"/>
                </a:lnTo>
                <a:lnTo>
                  <a:pt x="26733" y="6714"/>
                </a:lnTo>
                <a:lnTo>
                  <a:pt x="27744" y="5902"/>
                </a:lnTo>
                <a:lnTo>
                  <a:pt x="29153" y="3334"/>
                </a:lnTo>
                <a:lnTo>
                  <a:pt x="30144" y="4489"/>
                </a:lnTo>
                <a:lnTo>
                  <a:pt x="31259" y="2728"/>
                </a:lnTo>
                <a:lnTo>
                  <a:pt x="32827" y="4304"/>
                </a:lnTo>
                <a:lnTo>
                  <a:pt x="34036" y="3423"/>
                </a:lnTo>
                <a:lnTo>
                  <a:pt x="34940" y="1916"/>
                </a:lnTo>
                <a:lnTo>
                  <a:pt x="36425" y="3616"/>
                </a:lnTo>
                <a:lnTo>
                  <a:pt x="37728" y="2950"/>
                </a:lnTo>
                <a:lnTo>
                  <a:pt x="38783" y="1807"/>
                </a:lnTo>
                <a:lnTo>
                  <a:pt x="40662" y="2518"/>
                </a:lnTo>
                <a:lnTo>
                  <a:pt x="41728" y="454"/>
                </a:lnTo>
                <a:lnTo>
                  <a:pt x="43252" y="0"/>
                </a:lnTo>
                <a:lnTo>
                  <a:pt x="44560" y="2169"/>
                </a:lnTo>
                <a:lnTo>
                  <a:pt x="45670" y="1290"/>
                </a:lnTo>
                <a:lnTo>
                  <a:pt x="46562" y="608"/>
                </a:lnTo>
                <a:lnTo>
                  <a:pt x="48188" y="1582"/>
                </a:lnTo>
                <a:lnTo>
                  <a:pt x="49274" y="2015"/>
                </a:lnTo>
                <a:lnTo>
                  <a:pt x="50318" y="312"/>
                </a:lnTo>
                <a:lnTo>
                  <a:pt x="51624" y="413"/>
                </a:lnTo>
                <a:lnTo>
                  <a:pt x="53395" y="1797"/>
                </a:lnTo>
                <a:lnTo>
                  <a:pt x="54233" y="347"/>
                </a:lnTo>
                <a:lnTo>
                  <a:pt x="55497" y="1511"/>
                </a:lnTo>
                <a:lnTo>
                  <a:pt x="57022" y="138"/>
                </a:lnTo>
                <a:lnTo>
                  <a:pt x="58274" y="2247"/>
                </a:lnTo>
                <a:lnTo>
                  <a:pt x="59614" y="1749"/>
                </a:lnTo>
                <a:lnTo>
                  <a:pt x="61062" y="1138"/>
                </a:lnTo>
                <a:lnTo>
                  <a:pt x="62323" y="908"/>
                </a:lnTo>
                <a:lnTo>
                  <a:pt x="63384" y="1496"/>
                </a:lnTo>
                <a:lnTo>
                  <a:pt x="64767" y="1163"/>
                </a:lnTo>
                <a:lnTo>
                  <a:pt x="65990" y="3308"/>
                </a:lnTo>
                <a:lnTo>
                  <a:pt x="67453" y="1280"/>
                </a:lnTo>
                <a:lnTo>
                  <a:pt x="68466" y="1668"/>
                </a:lnTo>
                <a:lnTo>
                  <a:pt x="70321" y="2462"/>
                </a:lnTo>
                <a:lnTo>
                  <a:pt x="71437" y="2565"/>
                </a:lnTo>
                <a:lnTo>
                  <a:pt x="72661" y="3783"/>
                </a:lnTo>
                <a:lnTo>
                  <a:pt x="73932" y="4595"/>
                </a:lnTo>
                <a:lnTo>
                  <a:pt x="74867" y="4397"/>
                </a:lnTo>
                <a:lnTo>
                  <a:pt x="76177" y="6855"/>
                </a:lnTo>
                <a:lnTo>
                  <a:pt x="77372" y="6421"/>
                </a:lnTo>
                <a:lnTo>
                  <a:pt x="78215" y="8517"/>
                </a:lnTo>
                <a:lnTo>
                  <a:pt x="79638" y="6890"/>
                </a:lnTo>
                <a:lnTo>
                  <a:pt x="80553" y="9767"/>
                </a:lnTo>
                <a:lnTo>
                  <a:pt x="81550" y="11266"/>
                </a:lnTo>
                <a:lnTo>
                  <a:pt x="82660" y="9831"/>
                </a:lnTo>
                <a:lnTo>
                  <a:pt x="83682" y="11026"/>
                </a:lnTo>
                <a:lnTo>
                  <a:pt x="84164" y="14091"/>
                </a:lnTo>
                <a:lnTo>
                  <a:pt x="84903" y="13171"/>
                </a:lnTo>
                <a:lnTo>
                  <a:pt x="86086" y="13760"/>
                </a:lnTo>
                <a:lnTo>
                  <a:pt x="86678" y="16458"/>
                </a:lnTo>
                <a:lnTo>
                  <a:pt x="87743" y="17307"/>
                </a:lnTo>
                <a:lnTo>
                  <a:pt x="88673" y="18748"/>
                </a:lnTo>
                <a:lnTo>
                  <a:pt x="89536" y="19621"/>
                </a:lnTo>
                <a:lnTo>
                  <a:pt x="90372" y="19607"/>
                </a:lnTo>
                <a:lnTo>
                  <a:pt x="90943" y="20705"/>
                </a:lnTo>
                <a:lnTo>
                  <a:pt x="91878" y="22225"/>
                </a:lnTo>
                <a:lnTo>
                  <a:pt x="92237" y="23326"/>
                </a:lnTo>
                <a:lnTo>
                  <a:pt x="92860" y="22670"/>
                </a:lnTo>
                <a:lnTo>
                  <a:pt x="93623" y="23792"/>
                </a:lnTo>
                <a:lnTo>
                  <a:pt x="94035" y="24760"/>
                </a:lnTo>
                <a:lnTo>
                  <a:pt x="95001" y="28073"/>
                </a:lnTo>
                <a:lnTo>
                  <a:pt x="95344" y="28807"/>
                </a:lnTo>
                <a:lnTo>
                  <a:pt x="95982" y="29561"/>
                </a:lnTo>
                <a:lnTo>
                  <a:pt x="96668" y="30535"/>
                </a:lnTo>
                <a:lnTo>
                  <a:pt x="97476" y="31631"/>
                </a:lnTo>
                <a:lnTo>
                  <a:pt x="97728" y="33878"/>
                </a:lnTo>
                <a:lnTo>
                  <a:pt x="97964" y="33880"/>
                </a:lnTo>
                <a:lnTo>
                  <a:pt x="98749" y="36716"/>
                </a:lnTo>
                <a:lnTo>
                  <a:pt x="99269" y="36103"/>
                </a:lnTo>
                <a:lnTo>
                  <a:pt x="99294" y="37564"/>
                </a:lnTo>
                <a:lnTo>
                  <a:pt x="99565" y="40591"/>
                </a:lnTo>
                <a:lnTo>
                  <a:pt x="99334" y="40257"/>
                </a:lnTo>
                <a:lnTo>
                  <a:pt x="100000" y="41583"/>
                </a:lnTo>
                <a:lnTo>
                  <a:pt x="99845" y="44404"/>
                </a:lnTo>
                <a:lnTo>
                  <a:pt x="99605" y="45593"/>
                </a:lnTo>
                <a:lnTo>
                  <a:pt x="99373" y="45452"/>
                </a:lnTo>
                <a:lnTo>
                  <a:pt x="99403" y="46765"/>
                </a:lnTo>
                <a:lnTo>
                  <a:pt x="99311" y="47011"/>
                </a:lnTo>
                <a:lnTo>
                  <a:pt x="99563" y="48774"/>
                </a:lnTo>
                <a:lnTo>
                  <a:pt x="99214" y="51287"/>
                </a:lnTo>
                <a:lnTo>
                  <a:pt x="99192" y="53504"/>
                </a:lnTo>
                <a:lnTo>
                  <a:pt x="98797" y="52553"/>
                </a:lnTo>
                <a:lnTo>
                  <a:pt x="98639" y="53568"/>
                </a:lnTo>
                <a:lnTo>
                  <a:pt x="98487" y="55494"/>
                </a:lnTo>
                <a:lnTo>
                  <a:pt x="97738" y="56430"/>
                </a:lnTo>
                <a:lnTo>
                  <a:pt x="97548" y="59531"/>
                </a:lnTo>
                <a:lnTo>
                  <a:pt x="97571" y="60608"/>
                </a:lnTo>
                <a:lnTo>
                  <a:pt x="97179" y="60198"/>
                </a:lnTo>
                <a:lnTo>
                  <a:pt x="96583" y="61616"/>
                </a:lnTo>
                <a:lnTo>
                  <a:pt x="96341" y="64694"/>
                </a:lnTo>
                <a:lnTo>
                  <a:pt x="96401" y="63342"/>
                </a:lnTo>
                <a:lnTo>
                  <a:pt x="96035" y="67281"/>
                </a:lnTo>
                <a:lnTo>
                  <a:pt x="95325" y="67769"/>
                </a:lnTo>
                <a:lnTo>
                  <a:pt x="95170" y="67343"/>
                </a:lnTo>
                <a:lnTo>
                  <a:pt x="94649" y="71149"/>
                </a:lnTo>
                <a:lnTo>
                  <a:pt x="94403" y="72135"/>
                </a:lnTo>
                <a:lnTo>
                  <a:pt x="93387" y="72702"/>
                </a:lnTo>
                <a:lnTo>
                  <a:pt x="93170" y="74534"/>
                </a:lnTo>
                <a:lnTo>
                  <a:pt x="92413" y="74547"/>
                </a:lnTo>
                <a:lnTo>
                  <a:pt x="91806" y="76549"/>
                </a:lnTo>
                <a:lnTo>
                  <a:pt x="91606" y="75183"/>
                </a:lnTo>
                <a:lnTo>
                  <a:pt x="90655" y="76670"/>
                </a:lnTo>
                <a:lnTo>
                  <a:pt x="90173" y="79362"/>
                </a:lnTo>
                <a:lnTo>
                  <a:pt x="89020" y="81480"/>
                </a:lnTo>
                <a:lnTo>
                  <a:pt x="88848" y="80861"/>
                </a:lnTo>
                <a:lnTo>
                  <a:pt x="87732" y="81617"/>
                </a:lnTo>
                <a:lnTo>
                  <a:pt x="86868" y="82702"/>
                </a:lnTo>
                <a:lnTo>
                  <a:pt x="85828" y="84781"/>
                </a:lnTo>
                <a:lnTo>
                  <a:pt x="84689" y="84209"/>
                </a:lnTo>
                <a:lnTo>
                  <a:pt x="84096" y="84831"/>
                </a:lnTo>
                <a:lnTo>
                  <a:pt x="82587" y="87891"/>
                </a:lnTo>
                <a:lnTo>
                  <a:pt x="81599" y="87051"/>
                </a:lnTo>
                <a:lnTo>
                  <a:pt x="80632" y="87321"/>
                </a:lnTo>
                <a:lnTo>
                  <a:pt x="79566" y="88944"/>
                </a:lnTo>
                <a:lnTo>
                  <a:pt x="78291" y="89628"/>
                </a:lnTo>
                <a:lnTo>
                  <a:pt x="77122" y="88820"/>
                </a:lnTo>
                <a:lnTo>
                  <a:pt x="76092" y="89993"/>
                </a:lnTo>
                <a:lnTo>
                  <a:pt x="75043" y="90786"/>
                </a:lnTo>
                <a:lnTo>
                  <a:pt x="74234" y="92589"/>
                </a:lnTo>
                <a:lnTo>
                  <a:pt x="72818" y="93550"/>
                </a:lnTo>
                <a:lnTo>
                  <a:pt x="71797" y="92643"/>
                </a:lnTo>
                <a:lnTo>
                  <a:pt x="70570" y="94604"/>
                </a:lnTo>
                <a:lnTo>
                  <a:pt x="69327" y="95175"/>
                </a:lnTo>
                <a:lnTo>
                  <a:pt x="68200" y="96277"/>
                </a:lnTo>
                <a:lnTo>
                  <a:pt x="66737" y="95958"/>
                </a:lnTo>
                <a:lnTo>
                  <a:pt x="66016" y="95986"/>
                </a:lnTo>
                <a:lnTo>
                  <a:pt x="64737" y="95050"/>
                </a:lnTo>
                <a:lnTo>
                  <a:pt x="63369" y="96054"/>
                </a:lnTo>
                <a:lnTo>
                  <a:pt x="62132" y="96990"/>
                </a:lnTo>
                <a:lnTo>
                  <a:pt x="60714" y="96808"/>
                </a:lnTo>
                <a:lnTo>
                  <a:pt x="59238" y="99167"/>
                </a:lnTo>
                <a:lnTo>
                  <a:pt x="58211" y="98705"/>
                </a:lnTo>
                <a:lnTo>
                  <a:pt x="56538" y="97877"/>
                </a:lnTo>
                <a:lnTo>
                  <a:pt x="55813" y="97799"/>
                </a:lnTo>
                <a:lnTo>
                  <a:pt x="54189" y="99567"/>
                </a:lnTo>
                <a:lnTo>
                  <a:pt x="52838" y="99211"/>
                </a:lnTo>
                <a:lnTo>
                  <a:pt x="51823" y="100000"/>
                </a:lnTo>
                <a:lnTo>
                  <a:pt x="49976" y="98848"/>
                </a:lnTo>
                <a:lnTo>
                  <a:pt x="48770" y="99605"/>
                </a:lnTo>
                <a:lnTo>
                  <a:pt x="47618" y="98102"/>
                </a:lnTo>
                <a:lnTo>
                  <a:pt x="46308" y="98473"/>
                </a:lnTo>
                <a:lnTo>
                  <a:pt x="44526" y="97780"/>
                </a:lnTo>
                <a:lnTo>
                  <a:pt x="43478" y="97179"/>
                </a:lnTo>
                <a:lnTo>
                  <a:pt x="42398" y="99428"/>
                </a:lnTo>
                <a:lnTo>
                  <a:pt x="41310" y="97863"/>
                </a:lnTo>
                <a:lnTo>
                  <a:pt x="40006" y="96988"/>
                </a:lnTo>
                <a:lnTo>
                  <a:pt x="38582" y="97836"/>
                </a:lnTo>
                <a:lnTo>
                  <a:pt x="36997" y="95614"/>
                </a:lnTo>
                <a:lnTo>
                  <a:pt x="36014" y="95027"/>
                </a:lnTo>
                <a:lnTo>
                  <a:pt x="34865" y="93563"/>
                </a:lnTo>
                <a:lnTo>
                  <a:pt x="33868" y="95934"/>
                </a:lnTo>
                <a:lnTo>
                  <a:pt x="32400" y="92852"/>
                </a:lnTo>
                <a:lnTo>
                  <a:pt x="31322" y="94257"/>
                </a:lnTo>
                <a:lnTo>
                  <a:pt x="30110" y="93582"/>
                </a:lnTo>
                <a:lnTo>
                  <a:pt x="28943" y="92409"/>
                </a:lnTo>
                <a:lnTo>
                  <a:pt x="28202" y="92058"/>
                </a:lnTo>
                <a:lnTo>
                  <a:pt x="26642" y="92363"/>
                </a:lnTo>
                <a:lnTo>
                  <a:pt x="26061" y="90191"/>
                </a:lnTo>
                <a:lnTo>
                  <a:pt x="24962" y="89949"/>
                </a:lnTo>
                <a:lnTo>
                  <a:pt x="23379" y="88639"/>
                </a:lnTo>
                <a:lnTo>
                  <a:pt x="22737" y="88197"/>
                </a:lnTo>
                <a:lnTo>
                  <a:pt x="21106" y="86550"/>
                </a:lnTo>
                <a:lnTo>
                  <a:pt x="20127" y="87220"/>
                </a:lnTo>
                <a:lnTo>
                  <a:pt x="19378" y="86050"/>
                </a:lnTo>
                <a:lnTo>
                  <a:pt x="18159" y="86979"/>
                </a:lnTo>
                <a:lnTo>
                  <a:pt x="17082" y="85257"/>
                </a:lnTo>
                <a:lnTo>
                  <a:pt x="15972" y="83935"/>
                </a:lnTo>
                <a:lnTo>
                  <a:pt x="14967" y="81790"/>
                </a:lnTo>
                <a:lnTo>
                  <a:pt x="14116" y="80921"/>
                </a:lnTo>
                <a:lnTo>
                  <a:pt x="13219" y="81763"/>
                </a:lnTo>
                <a:lnTo>
                  <a:pt x="12443" y="81283"/>
                </a:lnTo>
                <a:lnTo>
                  <a:pt x="11538" y="77987"/>
                </a:lnTo>
                <a:lnTo>
                  <a:pt x="10897" y="78010"/>
                </a:lnTo>
                <a:lnTo>
                  <a:pt x="10139" y="78832"/>
                </a:lnTo>
                <a:lnTo>
                  <a:pt x="9249" y="75399"/>
                </a:lnTo>
                <a:lnTo>
                  <a:pt x="8444" y="75106"/>
                </a:lnTo>
                <a:lnTo>
                  <a:pt x="7770" y="72689"/>
                </a:lnTo>
                <a:lnTo>
                  <a:pt x="7218" y="73349"/>
                </a:lnTo>
                <a:lnTo>
                  <a:pt x="6941" y="72529"/>
                </a:lnTo>
                <a:lnTo>
                  <a:pt x="6457" y="71479"/>
                </a:lnTo>
                <a:lnTo>
                  <a:pt x="5631" y="69776"/>
                </a:lnTo>
                <a:lnTo>
                  <a:pt x="4916" y="69061"/>
                </a:lnTo>
                <a:lnTo>
                  <a:pt x="4932" y="66130"/>
                </a:lnTo>
                <a:lnTo>
                  <a:pt x="4354" y="64934"/>
                </a:lnTo>
                <a:lnTo>
                  <a:pt x="4186" y="64217"/>
                </a:lnTo>
                <a:lnTo>
                  <a:pt x="3801" y="64609"/>
                </a:lnTo>
                <a:lnTo>
                  <a:pt x="3441" y="61608"/>
                </a:lnTo>
                <a:lnTo>
                  <a:pt x="2794" y="62215"/>
                </a:lnTo>
                <a:lnTo>
                  <a:pt x="2854" y="58515"/>
                </a:lnTo>
                <a:lnTo>
                  <a:pt x="2159" y="59218"/>
                </a:lnTo>
                <a:lnTo>
                  <a:pt x="2128" y="56324"/>
                </a:lnTo>
                <a:lnTo>
                  <a:pt x="1621" y="57276"/>
                </a:lnTo>
                <a:lnTo>
                  <a:pt x="1098" y="53772"/>
                </a:lnTo>
                <a:lnTo>
                  <a:pt x="1241" y="54561"/>
                </a:lnTo>
                <a:lnTo>
                  <a:pt x="1203" y="51853"/>
                </a:lnTo>
                <a:lnTo>
                  <a:pt x="884" y="52199"/>
                </a:lnTo>
                <a:lnTo>
                  <a:pt x="384" y="48475"/>
                </a:lnTo>
                <a:lnTo>
                  <a:pt x="190" y="48973"/>
                </a:lnTo>
                <a:lnTo>
                  <a:pt x="0" y="46890"/>
                </a:lnTo>
                <a:lnTo>
                  <a:pt x="486" y="44444"/>
                </a:lnTo>
                <a:lnTo>
                  <a:pt x="260" y="44190"/>
                </a:lnTo>
                <a:lnTo>
                  <a:pt x="530" y="42811"/>
                </a:lnTo>
                <a:lnTo>
                  <a:pt x="288" y="42755"/>
                </a:lnTo>
                <a:lnTo>
                  <a:pt x="616" y="38966"/>
                </a:lnTo>
                <a:lnTo>
                  <a:pt x="856" y="38479"/>
                </a:lnTo>
                <a:lnTo>
                  <a:pt x="1235" y="39011"/>
                </a:lnTo>
                <a:lnTo>
                  <a:pt x="1229" y="35941"/>
                </a:lnTo>
                <a:lnTo>
                  <a:pt x="1427" y="34211"/>
                </a:lnTo>
                <a:lnTo>
                  <a:pt x="1854" y="32604"/>
                </a:lnTo>
                <a:lnTo>
                  <a:pt x="2715" y="30990"/>
                </a:lnTo>
                <a:lnTo>
                  <a:pt x="3171" y="31557"/>
                </a:lnTo>
                <a:lnTo>
                  <a:pt x="3863" y="30271"/>
                </a:lnTo>
                <a:lnTo>
                  <a:pt x="4637" y="28177"/>
                </a:lnTo>
                <a:lnTo>
                  <a:pt x="4737" y="28020"/>
                </a:lnTo>
                <a:lnTo>
                  <a:pt x="5576" y="28228"/>
                </a:lnTo>
                <a:lnTo>
                  <a:pt x="6776" y="26161"/>
                </a:lnTo>
                <a:lnTo>
                  <a:pt x="7486" y="23653"/>
                </a:lnTo>
                <a:lnTo>
                  <a:pt x="8037" y="23059"/>
                </a:lnTo>
                <a:lnTo>
                  <a:pt x="8752" y="22005"/>
                </a:lnTo>
                <a:lnTo>
                  <a:pt x="9670" y="21911"/>
                </a:lnTo>
                <a:lnTo>
                  <a:pt x="10194" y="20546"/>
                </a:lnTo>
                <a:lnTo>
                  <a:pt x="11115" y="20967"/>
                </a:lnTo>
                <a:lnTo>
                  <a:pt x="12268" y="18767"/>
                </a:lnTo>
                <a:lnTo>
                  <a:pt x="12970" y="18193"/>
                </a:lnTo>
                <a:lnTo>
                  <a:pt x="14120" y="17915"/>
                </a:lnTo>
                <a:lnTo>
                  <a:pt x="14915" y="14898"/>
                </a:lnTo>
                <a:lnTo>
                  <a:pt x="15844" y="13260"/>
                </a:lnTo>
                <a:lnTo>
                  <a:pt x="16832" y="13183"/>
                </a:lnTo>
                <a:lnTo>
                  <a:pt x="17737" y="11714"/>
                </a:lnTo>
                <a:lnTo>
                  <a:pt x="18591" y="10950"/>
                </a:lnTo>
                <a:lnTo>
                  <a:pt x="19158" y="10391"/>
                </a:lnTo>
                <a:lnTo>
                  <a:pt x="20701" y="9950"/>
                </a:lnTo>
                <a:lnTo>
                  <a:pt x="21476" y="10433"/>
                </a:lnTo>
                <a:lnTo>
                  <a:pt x="22817" y="7906"/>
                </a:lnTo>
                <a:lnTo>
                  <a:pt x="23670" y="8841"/>
                </a:lnTo>
                <a:lnTo>
                  <a:pt x="24815" y="6692"/>
                </a:lnTo>
                <a:lnTo>
                  <a:pt x="25695" y="7420"/>
                </a:lnTo>
                <a:lnTo>
                  <a:pt x="26667" y="5795"/>
                </a:lnTo>
                <a:lnTo>
                  <a:pt x="28086" y="6374"/>
                </a:lnTo>
                <a:lnTo>
                  <a:pt x="28992" y="5203"/>
                </a:lnTo>
                <a:lnTo>
                  <a:pt x="30171" y="3030"/>
                </a:lnTo>
                <a:lnTo>
                  <a:pt x="31569" y="4157"/>
                </a:lnTo>
                <a:lnTo>
                  <a:pt x="32917" y="4712"/>
                </a:lnTo>
                <a:lnTo>
                  <a:pt x="33835" y="2976"/>
                </a:lnTo>
                <a:lnTo>
                  <a:pt x="35315" y="1762"/>
                </a:lnTo>
                <a:lnTo>
                  <a:pt x="36889" y="1101"/>
                </a:lnTo>
                <a:lnTo>
                  <a:pt x="37708" y="518"/>
                </a:lnTo>
                <a:lnTo>
                  <a:pt x="39254" y="2318"/>
                </a:lnTo>
                <a:lnTo>
                  <a:pt x="40245" y="3002"/>
                </a:lnTo>
                <a:lnTo>
                  <a:pt x="41814" y="512"/>
                </a:lnTo>
                <a:lnTo>
                  <a:pt x="43310" y="2514"/>
                </a:lnTo>
                <a:lnTo>
                  <a:pt x="44155" y="2454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quiet+overlap+decor:a chalk ring drawn round the word or number it circles, as a teacher circles on the board"/>
          <p:cNvSpPr/>
          <p:nvPr/>
        </p:nvSpPr>
        <p:spPr>
          <a:xfrm>
            <a:off x="2413671" y="5329538"/>
            <a:ext cx="1460683" cy="67983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354" y="10327"/>
                </a:moveTo>
                <a:lnTo>
                  <a:pt x="24305" y="7975"/>
                </a:lnTo>
                <a:lnTo>
                  <a:pt x="26040" y="7475"/>
                </a:lnTo>
                <a:lnTo>
                  <a:pt x="29412" y="5250"/>
                </a:lnTo>
                <a:lnTo>
                  <a:pt x="31545" y="3250"/>
                </a:lnTo>
                <a:lnTo>
                  <a:pt x="33463" y="2798"/>
                </a:lnTo>
                <a:lnTo>
                  <a:pt x="37068" y="1148"/>
                </a:lnTo>
                <a:lnTo>
                  <a:pt x="40142" y="1186"/>
                </a:lnTo>
                <a:lnTo>
                  <a:pt x="42071" y="239"/>
                </a:lnTo>
                <a:lnTo>
                  <a:pt x="45989" y="2269"/>
                </a:lnTo>
                <a:lnTo>
                  <a:pt x="48568" y="1735"/>
                </a:lnTo>
                <a:lnTo>
                  <a:pt x="50065" y="726"/>
                </a:lnTo>
                <a:lnTo>
                  <a:pt x="53528" y="0"/>
                </a:lnTo>
                <a:lnTo>
                  <a:pt x="56994" y="828"/>
                </a:lnTo>
                <a:lnTo>
                  <a:pt x="58600" y="2365"/>
                </a:lnTo>
                <a:lnTo>
                  <a:pt x="61379" y="2917"/>
                </a:lnTo>
                <a:lnTo>
                  <a:pt x="64703" y="2052"/>
                </a:lnTo>
                <a:lnTo>
                  <a:pt x="67354" y="2375"/>
                </a:lnTo>
                <a:lnTo>
                  <a:pt x="69890" y="1698"/>
                </a:lnTo>
                <a:lnTo>
                  <a:pt x="73603" y="3350"/>
                </a:lnTo>
                <a:lnTo>
                  <a:pt x="76058" y="4529"/>
                </a:lnTo>
                <a:lnTo>
                  <a:pt x="78791" y="8240"/>
                </a:lnTo>
                <a:lnTo>
                  <a:pt x="80772" y="9522"/>
                </a:lnTo>
                <a:lnTo>
                  <a:pt x="82664" y="11290"/>
                </a:lnTo>
                <a:lnTo>
                  <a:pt x="83991" y="12475"/>
                </a:lnTo>
                <a:lnTo>
                  <a:pt x="86944" y="13681"/>
                </a:lnTo>
                <a:lnTo>
                  <a:pt x="88886" y="18055"/>
                </a:lnTo>
                <a:lnTo>
                  <a:pt x="89833" y="18574"/>
                </a:lnTo>
                <a:lnTo>
                  <a:pt x="91548" y="20888"/>
                </a:lnTo>
                <a:lnTo>
                  <a:pt x="93948" y="23188"/>
                </a:lnTo>
                <a:lnTo>
                  <a:pt x="93993" y="24598"/>
                </a:lnTo>
                <a:lnTo>
                  <a:pt x="96421" y="29934"/>
                </a:lnTo>
                <a:lnTo>
                  <a:pt x="97329" y="30832"/>
                </a:lnTo>
                <a:lnTo>
                  <a:pt x="98465" y="34262"/>
                </a:lnTo>
                <a:lnTo>
                  <a:pt x="98805" y="36493"/>
                </a:lnTo>
                <a:lnTo>
                  <a:pt x="99894" y="39279"/>
                </a:lnTo>
                <a:lnTo>
                  <a:pt x="99662" y="40598"/>
                </a:lnTo>
                <a:lnTo>
                  <a:pt x="100000" y="45833"/>
                </a:lnTo>
                <a:lnTo>
                  <a:pt x="99864" y="47548"/>
                </a:lnTo>
                <a:lnTo>
                  <a:pt x="99489" y="48703"/>
                </a:lnTo>
                <a:lnTo>
                  <a:pt x="98674" y="53708"/>
                </a:lnTo>
                <a:lnTo>
                  <a:pt x="99196" y="54964"/>
                </a:lnTo>
                <a:lnTo>
                  <a:pt x="98448" y="58578"/>
                </a:lnTo>
                <a:lnTo>
                  <a:pt x="98126" y="62113"/>
                </a:lnTo>
                <a:lnTo>
                  <a:pt x="96705" y="64830"/>
                </a:lnTo>
                <a:lnTo>
                  <a:pt x="96806" y="66160"/>
                </a:lnTo>
                <a:lnTo>
                  <a:pt x="95877" y="68454"/>
                </a:lnTo>
                <a:lnTo>
                  <a:pt x="94187" y="70269"/>
                </a:lnTo>
                <a:lnTo>
                  <a:pt x="93859" y="72559"/>
                </a:lnTo>
                <a:lnTo>
                  <a:pt x="91380" y="77130"/>
                </a:lnTo>
                <a:lnTo>
                  <a:pt x="90966" y="78483"/>
                </a:lnTo>
                <a:lnTo>
                  <a:pt x="89375" y="79352"/>
                </a:lnTo>
                <a:lnTo>
                  <a:pt x="86617" y="82221"/>
                </a:lnTo>
                <a:lnTo>
                  <a:pt x="84792" y="83768"/>
                </a:lnTo>
                <a:lnTo>
                  <a:pt x="82050" y="86072"/>
                </a:lnTo>
                <a:lnTo>
                  <a:pt x="80968" y="89762"/>
                </a:lnTo>
                <a:lnTo>
                  <a:pt x="78329" y="89607"/>
                </a:lnTo>
                <a:lnTo>
                  <a:pt x="75123" y="92521"/>
                </a:lnTo>
                <a:lnTo>
                  <a:pt x="73028" y="93057"/>
                </a:lnTo>
                <a:lnTo>
                  <a:pt x="69739" y="92598"/>
                </a:lnTo>
                <a:lnTo>
                  <a:pt x="68372" y="95619"/>
                </a:lnTo>
                <a:lnTo>
                  <a:pt x="65803" y="96047"/>
                </a:lnTo>
                <a:lnTo>
                  <a:pt x="62427" y="96923"/>
                </a:lnTo>
                <a:lnTo>
                  <a:pt x="60307" y="96834"/>
                </a:lnTo>
                <a:lnTo>
                  <a:pt x="57019" y="97330"/>
                </a:lnTo>
                <a:lnTo>
                  <a:pt x="54511" y="96842"/>
                </a:lnTo>
                <a:lnTo>
                  <a:pt x="51503" y="100000"/>
                </a:lnTo>
                <a:lnTo>
                  <a:pt x="47628" y="98677"/>
                </a:lnTo>
                <a:lnTo>
                  <a:pt x="45711" y="99083"/>
                </a:lnTo>
                <a:lnTo>
                  <a:pt x="42828" y="96494"/>
                </a:lnTo>
                <a:lnTo>
                  <a:pt x="39839" y="97883"/>
                </a:lnTo>
                <a:lnTo>
                  <a:pt x="37949" y="94183"/>
                </a:lnTo>
                <a:lnTo>
                  <a:pt x="34165" y="92904"/>
                </a:lnTo>
                <a:lnTo>
                  <a:pt x="31558" y="92818"/>
                </a:lnTo>
                <a:lnTo>
                  <a:pt x="29278" y="92902"/>
                </a:lnTo>
                <a:lnTo>
                  <a:pt x="27630" y="89203"/>
                </a:lnTo>
                <a:lnTo>
                  <a:pt x="25058" y="88495"/>
                </a:lnTo>
                <a:lnTo>
                  <a:pt x="22619" y="86752"/>
                </a:lnTo>
                <a:lnTo>
                  <a:pt x="19793" y="85148"/>
                </a:lnTo>
                <a:lnTo>
                  <a:pt x="17839" y="85244"/>
                </a:lnTo>
                <a:lnTo>
                  <a:pt x="15920" y="81358"/>
                </a:lnTo>
                <a:lnTo>
                  <a:pt x="14113" y="82131"/>
                </a:lnTo>
                <a:lnTo>
                  <a:pt x="12321" y="79801"/>
                </a:lnTo>
                <a:lnTo>
                  <a:pt x="9467" y="76533"/>
                </a:lnTo>
                <a:lnTo>
                  <a:pt x="8046" y="75155"/>
                </a:lnTo>
                <a:lnTo>
                  <a:pt x="6902" y="72534"/>
                </a:lnTo>
                <a:lnTo>
                  <a:pt x="5881" y="69957"/>
                </a:lnTo>
                <a:lnTo>
                  <a:pt x="4983" y="65264"/>
                </a:lnTo>
                <a:lnTo>
                  <a:pt x="4223" y="63517"/>
                </a:lnTo>
                <a:lnTo>
                  <a:pt x="4205" y="60838"/>
                </a:lnTo>
                <a:lnTo>
                  <a:pt x="2886" y="59007"/>
                </a:lnTo>
                <a:lnTo>
                  <a:pt x="2895" y="54874"/>
                </a:lnTo>
                <a:lnTo>
                  <a:pt x="1784" y="53486"/>
                </a:lnTo>
                <a:lnTo>
                  <a:pt x="1492" y="52217"/>
                </a:lnTo>
                <a:lnTo>
                  <a:pt x="498" y="48561"/>
                </a:lnTo>
                <a:lnTo>
                  <a:pt x="647" y="45289"/>
                </a:lnTo>
                <a:lnTo>
                  <a:pt x="0" y="43270"/>
                </a:lnTo>
                <a:lnTo>
                  <a:pt x="1676" y="38959"/>
                </a:lnTo>
                <a:lnTo>
                  <a:pt x="1267" y="38229"/>
                </a:lnTo>
                <a:lnTo>
                  <a:pt x="1807" y="32550"/>
                </a:lnTo>
                <a:lnTo>
                  <a:pt x="2871" y="32308"/>
                </a:lnTo>
                <a:lnTo>
                  <a:pt x="5243" y="28612"/>
                </a:lnTo>
                <a:lnTo>
                  <a:pt x="6558" y="24831"/>
                </a:lnTo>
                <a:lnTo>
                  <a:pt x="8252" y="23907"/>
                </a:lnTo>
                <a:lnTo>
                  <a:pt x="9815" y="21542"/>
                </a:lnTo>
                <a:lnTo>
                  <a:pt x="11457" y="18896"/>
                </a:lnTo>
                <a:lnTo>
                  <a:pt x="12787" y="17511"/>
                </a:lnTo>
                <a:lnTo>
                  <a:pt x="14987" y="16374"/>
                </a:lnTo>
                <a:lnTo>
                  <a:pt x="17796" y="14476"/>
                </a:lnTo>
                <a:lnTo>
                  <a:pt x="19276" y="11003"/>
                </a:lnTo>
                <a:lnTo>
                  <a:pt x="21283" y="9996"/>
                </a:lnTo>
                <a:lnTo>
                  <a:pt x="23875" y="9836"/>
                </a:lnTo>
                <a:lnTo>
                  <a:pt x="25396" y="6731"/>
                </a:lnTo>
                <a:lnTo>
                  <a:pt x="28469" y="6139"/>
                </a:lnTo>
                <a:lnTo>
                  <a:pt x="31638" y="5193"/>
                </a:lnTo>
                <a:lnTo>
                  <a:pt x="33900" y="4197"/>
                </a:lnTo>
                <a:lnTo>
                  <a:pt x="36683" y="3807"/>
                </a:lnTo>
                <a:lnTo>
                  <a:pt x="39487" y="2719"/>
                </a:lnTo>
                <a:lnTo>
                  <a:pt x="41577" y="3114"/>
                </a:lnTo>
                <a:lnTo>
                  <a:pt x="44558" y="1902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quiet+overlap+decor:a chalk ring drawn round the word or number it circles, as a teacher circles on the board"/>
          <p:cNvSpPr/>
          <p:nvPr/>
        </p:nvSpPr>
        <p:spPr>
          <a:xfrm>
            <a:off x="2420911" y="5333220"/>
            <a:ext cx="1460243" cy="67577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857" y="10734"/>
                </a:moveTo>
                <a:lnTo>
                  <a:pt x="24348" y="5943"/>
                </a:lnTo>
                <a:lnTo>
                  <a:pt x="25697" y="5413"/>
                </a:lnTo>
                <a:lnTo>
                  <a:pt x="28299" y="3544"/>
                </a:lnTo>
                <a:lnTo>
                  <a:pt x="31131" y="2216"/>
                </a:lnTo>
                <a:lnTo>
                  <a:pt x="33428" y="4129"/>
                </a:lnTo>
                <a:lnTo>
                  <a:pt x="36819" y="1887"/>
                </a:lnTo>
                <a:lnTo>
                  <a:pt x="38628" y="2999"/>
                </a:lnTo>
                <a:lnTo>
                  <a:pt x="42296" y="227"/>
                </a:lnTo>
                <a:lnTo>
                  <a:pt x="44512" y="1422"/>
                </a:lnTo>
                <a:lnTo>
                  <a:pt x="47796" y="48"/>
                </a:lnTo>
                <a:lnTo>
                  <a:pt x="50963" y="163"/>
                </a:lnTo>
                <a:lnTo>
                  <a:pt x="52683" y="1824"/>
                </a:lnTo>
                <a:lnTo>
                  <a:pt x="55315" y="1304"/>
                </a:lnTo>
                <a:lnTo>
                  <a:pt x="58190" y="1121"/>
                </a:lnTo>
                <a:lnTo>
                  <a:pt x="61131" y="607"/>
                </a:lnTo>
                <a:lnTo>
                  <a:pt x="64960" y="1243"/>
                </a:lnTo>
                <a:lnTo>
                  <a:pt x="67019" y="2275"/>
                </a:lnTo>
                <a:lnTo>
                  <a:pt x="69556" y="1609"/>
                </a:lnTo>
                <a:lnTo>
                  <a:pt x="72406" y="2947"/>
                </a:lnTo>
                <a:lnTo>
                  <a:pt x="74696" y="6454"/>
                </a:lnTo>
                <a:lnTo>
                  <a:pt x="76915" y="7473"/>
                </a:lnTo>
                <a:lnTo>
                  <a:pt x="80571" y="8845"/>
                </a:lnTo>
                <a:lnTo>
                  <a:pt x="81349" y="10070"/>
                </a:lnTo>
                <a:lnTo>
                  <a:pt x="83395" y="12432"/>
                </a:lnTo>
                <a:lnTo>
                  <a:pt x="86284" y="13346"/>
                </a:lnTo>
                <a:lnTo>
                  <a:pt x="87041" y="16505"/>
                </a:lnTo>
                <a:lnTo>
                  <a:pt x="88891" y="17958"/>
                </a:lnTo>
                <a:lnTo>
                  <a:pt x="91083" y="22121"/>
                </a:lnTo>
                <a:lnTo>
                  <a:pt x="92541" y="21965"/>
                </a:lnTo>
                <a:lnTo>
                  <a:pt x="94675" y="26569"/>
                </a:lnTo>
                <a:lnTo>
                  <a:pt x="95671" y="26505"/>
                </a:lnTo>
                <a:lnTo>
                  <a:pt x="96399" y="30185"/>
                </a:lnTo>
                <a:lnTo>
                  <a:pt x="98001" y="32225"/>
                </a:lnTo>
                <a:lnTo>
                  <a:pt x="99211" y="36929"/>
                </a:lnTo>
                <a:lnTo>
                  <a:pt x="99982" y="39817"/>
                </a:lnTo>
                <a:lnTo>
                  <a:pt x="98951" y="41635"/>
                </a:lnTo>
                <a:lnTo>
                  <a:pt x="99132" y="45474"/>
                </a:lnTo>
                <a:lnTo>
                  <a:pt x="100000" y="47815"/>
                </a:lnTo>
                <a:lnTo>
                  <a:pt x="98845" y="48310"/>
                </a:lnTo>
                <a:lnTo>
                  <a:pt x="99334" y="52813"/>
                </a:lnTo>
                <a:lnTo>
                  <a:pt x="98494" y="55062"/>
                </a:lnTo>
                <a:lnTo>
                  <a:pt x="98158" y="57288"/>
                </a:lnTo>
                <a:lnTo>
                  <a:pt x="96715" y="59976"/>
                </a:lnTo>
                <a:lnTo>
                  <a:pt x="96075" y="63499"/>
                </a:lnTo>
                <a:lnTo>
                  <a:pt x="96232" y="64326"/>
                </a:lnTo>
                <a:lnTo>
                  <a:pt x="94184" y="68388"/>
                </a:lnTo>
                <a:lnTo>
                  <a:pt x="94174" y="69960"/>
                </a:lnTo>
                <a:lnTo>
                  <a:pt x="92480" y="72113"/>
                </a:lnTo>
                <a:lnTo>
                  <a:pt x="90864" y="76041"/>
                </a:lnTo>
                <a:lnTo>
                  <a:pt x="90358" y="78962"/>
                </a:lnTo>
                <a:lnTo>
                  <a:pt x="87886" y="79452"/>
                </a:lnTo>
                <a:lnTo>
                  <a:pt x="87158" y="82978"/>
                </a:lnTo>
                <a:lnTo>
                  <a:pt x="84305" y="85416"/>
                </a:lnTo>
                <a:lnTo>
                  <a:pt x="82568" y="86650"/>
                </a:lnTo>
                <a:lnTo>
                  <a:pt x="79263" y="89249"/>
                </a:lnTo>
                <a:lnTo>
                  <a:pt x="77057" y="88176"/>
                </a:lnTo>
                <a:lnTo>
                  <a:pt x="74800" y="91147"/>
                </a:lnTo>
                <a:lnTo>
                  <a:pt x="72708" y="91270"/>
                </a:lnTo>
                <a:lnTo>
                  <a:pt x="70288" y="93524"/>
                </a:lnTo>
                <a:lnTo>
                  <a:pt x="66881" y="95829"/>
                </a:lnTo>
                <a:lnTo>
                  <a:pt x="65215" y="97069"/>
                </a:lnTo>
                <a:lnTo>
                  <a:pt x="62330" y="95779"/>
                </a:lnTo>
                <a:lnTo>
                  <a:pt x="59722" y="98802"/>
                </a:lnTo>
                <a:lnTo>
                  <a:pt x="56539" y="99424"/>
                </a:lnTo>
                <a:lnTo>
                  <a:pt x="54335" y="98113"/>
                </a:lnTo>
                <a:lnTo>
                  <a:pt x="51408" y="100000"/>
                </a:lnTo>
                <a:lnTo>
                  <a:pt x="48305" y="96833"/>
                </a:lnTo>
                <a:lnTo>
                  <a:pt x="44790" y="98360"/>
                </a:lnTo>
                <a:lnTo>
                  <a:pt x="42380" y="98148"/>
                </a:lnTo>
                <a:lnTo>
                  <a:pt x="39718" y="95337"/>
                </a:lnTo>
                <a:lnTo>
                  <a:pt x="37502" y="95512"/>
                </a:lnTo>
                <a:lnTo>
                  <a:pt x="34862" y="93284"/>
                </a:lnTo>
                <a:lnTo>
                  <a:pt x="32534" y="93181"/>
                </a:lnTo>
                <a:lnTo>
                  <a:pt x="29745" y="92502"/>
                </a:lnTo>
                <a:lnTo>
                  <a:pt x="27485" y="89960"/>
                </a:lnTo>
                <a:lnTo>
                  <a:pt x="23885" y="88745"/>
                </a:lnTo>
                <a:lnTo>
                  <a:pt x="21656" y="87769"/>
                </a:lnTo>
                <a:lnTo>
                  <a:pt x="20279" y="85694"/>
                </a:lnTo>
                <a:lnTo>
                  <a:pt x="16978" y="82993"/>
                </a:lnTo>
                <a:lnTo>
                  <a:pt x="15238" y="83037"/>
                </a:lnTo>
                <a:lnTo>
                  <a:pt x="12592" y="81402"/>
                </a:lnTo>
                <a:lnTo>
                  <a:pt x="10982" y="77516"/>
                </a:lnTo>
                <a:lnTo>
                  <a:pt x="10357" y="76640"/>
                </a:lnTo>
                <a:lnTo>
                  <a:pt x="8802" y="74250"/>
                </a:lnTo>
                <a:lnTo>
                  <a:pt x="6329" y="70894"/>
                </a:lnTo>
                <a:lnTo>
                  <a:pt x="5645" y="69651"/>
                </a:lnTo>
                <a:lnTo>
                  <a:pt x="5176" y="67415"/>
                </a:lnTo>
                <a:lnTo>
                  <a:pt x="4122" y="63170"/>
                </a:lnTo>
                <a:lnTo>
                  <a:pt x="3003" y="60928"/>
                </a:lnTo>
                <a:lnTo>
                  <a:pt x="2371" y="57895"/>
                </a:lnTo>
                <a:lnTo>
                  <a:pt x="1783" y="55829"/>
                </a:lnTo>
                <a:lnTo>
                  <a:pt x="438" y="54284"/>
                </a:lnTo>
                <a:lnTo>
                  <a:pt x="774" y="51452"/>
                </a:lnTo>
                <a:lnTo>
                  <a:pt x="644" y="48410"/>
                </a:lnTo>
                <a:lnTo>
                  <a:pt x="854" y="44420"/>
                </a:lnTo>
                <a:lnTo>
                  <a:pt x="0" y="40352"/>
                </a:lnTo>
                <a:lnTo>
                  <a:pt x="711" y="39383"/>
                </a:lnTo>
                <a:lnTo>
                  <a:pt x="1160" y="37929"/>
                </a:lnTo>
                <a:lnTo>
                  <a:pt x="1446" y="32691"/>
                </a:lnTo>
                <a:lnTo>
                  <a:pt x="3369" y="31951"/>
                </a:lnTo>
                <a:lnTo>
                  <a:pt x="4333" y="26963"/>
                </a:lnTo>
                <a:lnTo>
                  <a:pt x="5687" y="27055"/>
                </a:lnTo>
                <a:lnTo>
                  <a:pt x="7542" y="23567"/>
                </a:lnTo>
                <a:lnTo>
                  <a:pt x="9130" y="21903"/>
                </a:lnTo>
                <a:lnTo>
                  <a:pt x="11260" y="19983"/>
                </a:lnTo>
                <a:lnTo>
                  <a:pt x="13522" y="18102"/>
                </a:lnTo>
                <a:lnTo>
                  <a:pt x="14688" y="14454"/>
                </a:lnTo>
                <a:lnTo>
                  <a:pt x="17253" y="14243"/>
                </a:lnTo>
                <a:lnTo>
                  <a:pt x="19495" y="10402"/>
                </a:lnTo>
                <a:lnTo>
                  <a:pt x="21488" y="10823"/>
                </a:lnTo>
                <a:lnTo>
                  <a:pt x="22553" y="7223"/>
                </a:lnTo>
                <a:lnTo>
                  <a:pt x="25732" y="5143"/>
                </a:lnTo>
                <a:lnTo>
                  <a:pt x="28491" y="4163"/>
                </a:lnTo>
                <a:lnTo>
                  <a:pt x="30839" y="3108"/>
                </a:lnTo>
                <a:lnTo>
                  <a:pt x="32801" y="1886"/>
                </a:lnTo>
                <a:lnTo>
                  <a:pt x="35942" y="2812"/>
                </a:lnTo>
                <a:lnTo>
                  <a:pt x="38280" y="2202"/>
                </a:lnTo>
                <a:lnTo>
                  <a:pt x="41228" y="1719"/>
                </a:lnTo>
                <a:lnTo>
                  <a:pt x="44049" y="0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9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1EA"/>
                </a:solidFill>
                <a:latin typeface="Chalkboard SE"/>
                <a:ea typeface="Hiragino Sans GB"/>
              </a:rPr>
              <a:t>这节课的板书</a:t>
            </a:r>
          </a:p>
        </p:txBody>
      </p:sp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课堂小结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008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这节课的板书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3303" y="1847088"/>
            <a:ext cx="1511808" cy="441959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55111" y="1847088"/>
            <a:ext cx="457200" cy="441959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2311" y="1847088"/>
            <a:ext cx="597408" cy="441959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13" name="deckkit-motif-quiet+decor:a chalk stroke; the words it frames carry the meaning"/>
          <p:cNvSpPr/>
          <p:nvPr/>
        </p:nvSpPr>
        <p:spPr>
          <a:xfrm>
            <a:off x="4410061" y="2080994"/>
            <a:ext cx="117652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2407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deckkit-motif-quiet+decor:a chalk stroke; the words it frames carry the meaning"/>
          <p:cNvSpPr/>
          <p:nvPr/>
        </p:nvSpPr>
        <p:spPr>
          <a:xfrm>
            <a:off x="4395888" y="2079885"/>
            <a:ext cx="119373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6737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deckkit-motif-quiet+decor:a chalk stroke; the words it frames carry the meaning"/>
          <p:cNvSpPr/>
          <p:nvPr/>
        </p:nvSpPr>
        <p:spPr>
          <a:xfrm>
            <a:off x="5448016" y="2007909"/>
            <a:ext cx="135681" cy="14858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46129"/>
                </a:lnTo>
                <a:lnTo>
                  <a:pt x="826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09719" y="1603247"/>
            <a:ext cx="1438656" cy="318211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28" b="0" i="0">
                <a:solidFill>
                  <a:srgbClr val="F3F1EA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9719" y="2232355"/>
            <a:ext cx="1438656" cy="318211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28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48375" y="1847088"/>
            <a:ext cx="3340607" cy="441959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88983" y="1847088"/>
            <a:ext cx="457200" cy="441959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46183" y="1847088"/>
            <a:ext cx="902207" cy="441959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21" name="deckkit-motif-quiet+decor:a chalk stroke; the words it frames carry the meaning"/>
          <p:cNvSpPr/>
          <p:nvPr/>
        </p:nvSpPr>
        <p:spPr>
          <a:xfrm>
            <a:off x="723236" y="2575166"/>
            <a:ext cx="1072979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8711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3856623" y="2684952"/>
            <a:ext cx="9144" cy="248591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71216" y="100000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quiet+decor:a chalk stroke; the words it frames carry the meaning"/>
          <p:cNvSpPr/>
          <p:nvPr/>
        </p:nvSpPr>
        <p:spPr>
          <a:xfrm>
            <a:off x="8334923" y="2683817"/>
            <a:ext cx="10189" cy="249134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2670048"/>
            <a:ext cx="2986887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A9B8"/>
                </a:solidFill>
                <a:latin typeface="Chalkboard SE"/>
                <a:ea typeface="Hiragino Sans GB"/>
              </a:rPr>
              <a:t>怎么发现的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3054096"/>
            <a:ext cx="2986887" cy="2468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D16B"/>
                </a:solidFill>
                <a:latin typeface="Chalkboard SE"/>
                <a:ea typeface="Hiragino Sans GB"/>
              </a:rPr>
              <a:t>1648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3282696"/>
            <a:ext cx="298688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海尔蒙特：认为重量来自水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3584448"/>
            <a:ext cx="2986887" cy="2468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D16B"/>
                </a:solidFill>
                <a:latin typeface="Chalkboard SE"/>
                <a:ea typeface="Hiragino Sans GB"/>
              </a:rPr>
              <a:t>1771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3813048"/>
            <a:ext cx="298688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普里斯特利：植物更新空气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114800"/>
            <a:ext cx="2986887" cy="2468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D16B"/>
                </a:solidFill>
                <a:latin typeface="Chalkboard SE"/>
                <a:ea typeface="Hiragino Sans GB"/>
              </a:rPr>
              <a:t>1779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4343400"/>
            <a:ext cx="298688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英格豪斯：要有光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4645152"/>
            <a:ext cx="2986887" cy="2468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D16B"/>
                </a:solidFill>
                <a:latin typeface="Chalkboard SE"/>
                <a:ea typeface="Hiragino Sans GB"/>
              </a:rPr>
              <a:t>19世纪60年代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873752"/>
            <a:ext cx="2986887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F3F1EA"/>
                </a:solidFill>
                <a:latin typeface="Chalkboard SE"/>
                <a:ea typeface="Hiragino Sans GB"/>
              </a:rPr>
              <a:t>萨克斯：光下产生淀粉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92727" y="2670048"/>
            <a:ext cx="420624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A9B8"/>
                </a:solidFill>
                <a:latin typeface="Chalkboard SE"/>
                <a:ea typeface="Hiragino Sans GB"/>
              </a:rPr>
              <a:t>是什么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67047" y="3218688"/>
            <a:ext cx="82296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原料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52847" y="3236976"/>
            <a:ext cx="3154679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二氧化碳、水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67047" y="3675888"/>
            <a:ext cx="82296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条件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52847" y="3694176"/>
            <a:ext cx="3154679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光（箭头上写“光能”）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67047" y="4133088"/>
            <a:ext cx="82296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场所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52847" y="4151376"/>
            <a:ext cx="3154679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67047" y="4590288"/>
            <a:ext cx="82296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D16B"/>
                </a:solidFill>
                <a:latin typeface="Chalkboard SE"/>
                <a:ea typeface="Hiragino Sans GB"/>
              </a:rPr>
              <a:t>产物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52847" y="4608576"/>
            <a:ext cx="3154679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有机物（储存着能量）、氧气</a:t>
            </a:r>
          </a:p>
        </p:txBody>
      </p:sp>
      <p:sp>
        <p:nvSpPr>
          <p:cNvPr id="42" name="deckkit-motif-quiet+overlap+decor:a chalk frame drawn round its own words; the box encloses the text by design"/>
          <p:cNvSpPr/>
          <p:nvPr/>
        </p:nvSpPr>
        <p:spPr>
          <a:xfrm>
            <a:off x="4060550" y="3048050"/>
            <a:ext cx="4072246" cy="204608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482"/>
                </a:lnTo>
                <a:lnTo>
                  <a:pt x="99835" y="100000"/>
                </a:lnTo>
                <a:lnTo>
                  <a:pt x="352" y="95741"/>
                </a:lnTo>
                <a:lnTo>
                  <a:pt x="1260" y="2111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overlap+decor:a chalk frame drawn round its own words; the box encloses the text by design"/>
          <p:cNvSpPr/>
          <p:nvPr/>
        </p:nvSpPr>
        <p:spPr>
          <a:xfrm>
            <a:off x="4067802" y="3052935"/>
            <a:ext cx="4068720" cy="203145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2597"/>
                </a:lnTo>
                <a:lnTo>
                  <a:pt x="99933" y="100000"/>
                </a:lnTo>
                <a:lnTo>
                  <a:pt x="17" y="96640"/>
                </a:lnTo>
                <a:lnTo>
                  <a:pt x="1108" y="1839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73287" y="2670048"/>
            <a:ext cx="2986887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F2A9B8"/>
                </a:solidFill>
                <a:latin typeface="Chalkboard SE"/>
                <a:ea typeface="Hiragino Sans GB"/>
              </a:rPr>
              <a:t>怎么证明 · 怎么用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73287" y="3081528"/>
            <a:ext cx="2986887" cy="6035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A4CDE6"/>
                </a:solidFill>
                <a:latin typeface="Chalkboard SE"/>
                <a:ea typeface="Hiragino Sans GB"/>
              </a:rPr>
              <a:t>暗处理 → 遮光 → 脱色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A4CDE6"/>
                </a:solidFill>
                <a:latin typeface="Chalkboard SE"/>
                <a:ea typeface="Hiragino Sans GB"/>
              </a:rPr>
              <a:t>→ 滴碘 → 观察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73287" y="3694176"/>
            <a:ext cx="2986887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见光处变蓝：产生了淀粉</a:t>
            </a:r>
          </a:p>
        </p:txBody>
      </p:sp>
      <p:sp>
        <p:nvSpPr>
          <p:cNvPr id="47" name="deckkit-motif-quiet+decor:a chalk stroke; the words it frames carry the meaning"/>
          <p:cNvSpPr/>
          <p:nvPr/>
        </p:nvSpPr>
        <p:spPr>
          <a:xfrm>
            <a:off x="8462966" y="4087978"/>
            <a:ext cx="2991142" cy="1440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27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473287" y="4169664"/>
            <a:ext cx="2986887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2D16B"/>
                </a:solidFill>
                <a:latin typeface="Chalkboard SE"/>
                <a:ea typeface="Hiragino Sans GB"/>
              </a:rPr>
              <a:t>大棚：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73287" y="4498848"/>
            <a:ext cx="2986887" cy="6035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补光 · 增施二氧化碳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1EA"/>
                </a:solidFill>
                <a:latin typeface="Chalkboard SE"/>
                <a:ea typeface="Hiragino Sans GB"/>
              </a:rPr>
              <a:t>合理密植 · 夜间适当降温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60120" y="5358384"/>
            <a:ext cx="10271455" cy="768096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2D16B"/>
                </a:solidFill>
                <a:latin typeface="Chalkboard SE"/>
                <a:ea typeface="Hiragino Sans GB"/>
              </a:rPr>
              <a:t>回到开头的问题：</a:t>
            </a: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柳树多出来的“身体”，主要来自空气中的二氧化碳和水；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F3F1EA"/>
                </a:solidFill>
                <a:latin typeface="Chalkboard SE"/>
                <a:ea typeface="Hiragino Sans GB"/>
              </a:rPr>
              <a:t>阳光只提供能量，不提供物质；土里只少了约2盎司。</a:t>
            </a:r>
          </a:p>
        </p:txBody>
      </p:sp>
      <p:sp>
        <p:nvSpPr>
          <p:cNvPr id="51" name="deckkit-motif-quiet+overlap+decor:a chalk frame drawn round its own words; the box encloses the text by design"/>
          <p:cNvSpPr/>
          <p:nvPr/>
        </p:nvSpPr>
        <p:spPr>
          <a:xfrm>
            <a:off x="762843" y="5321668"/>
            <a:ext cx="10726673" cy="87370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23" y="0"/>
                </a:moveTo>
                <a:lnTo>
                  <a:pt x="99800" y="2297"/>
                </a:lnTo>
                <a:lnTo>
                  <a:pt x="100000" y="91331"/>
                </a:lnTo>
                <a:lnTo>
                  <a:pt x="0" y="100000"/>
                </a:lnTo>
                <a:lnTo>
                  <a:pt x="153" y="1600"/>
                </a:lnTo>
              </a:path>
            </a:pathLst>
          </a:custGeom>
          <a:noFill/>
          <a:ln w="2540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overlap+decor:a chalk frame drawn round its own words; the box encloses the text by design"/>
          <p:cNvSpPr/>
          <p:nvPr/>
        </p:nvSpPr>
        <p:spPr>
          <a:xfrm>
            <a:off x="759900" y="5325818"/>
            <a:ext cx="10714552" cy="8589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20" y="130"/>
                </a:moveTo>
                <a:lnTo>
                  <a:pt x="99877" y="271"/>
                </a:lnTo>
                <a:lnTo>
                  <a:pt x="100000" y="94385"/>
                </a:lnTo>
                <a:lnTo>
                  <a:pt x="0" y="100000"/>
                </a:lnTo>
                <a:lnTo>
                  <a:pt x="143" y="0"/>
                </a:lnTo>
              </a:path>
            </a:pathLst>
          </a:custGeom>
          <a:noFill/>
          <a:ln w="15240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巩固 · 随堂练习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82296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三道题，五分钟</a:t>
            </a:r>
          </a:p>
        </p:txBody>
      </p:sp>
      <p:sp>
        <p:nvSpPr>
          <p:cNvPr id="9" name="deckkit-motif-quiet+overlap+decor:a chalk frame drawn round its own words; the box encloses the text by design"/>
          <p:cNvSpPr/>
          <p:nvPr/>
        </p:nvSpPr>
        <p:spPr>
          <a:xfrm>
            <a:off x="671198" y="745723"/>
            <a:ext cx="3627626" cy="7545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697" y="988"/>
                </a:moveTo>
                <a:lnTo>
                  <a:pt x="100000" y="0"/>
                </a:lnTo>
                <a:lnTo>
                  <a:pt x="99698" y="98214"/>
                </a:lnTo>
                <a:lnTo>
                  <a:pt x="0" y="100000"/>
                </a:lnTo>
                <a:lnTo>
                  <a:pt x="2139" y="712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overlap+decor:a chalk frame drawn round its own words; the box encloses the text by design"/>
          <p:cNvSpPr/>
          <p:nvPr/>
        </p:nvSpPr>
        <p:spPr>
          <a:xfrm>
            <a:off x="683695" y="750283"/>
            <a:ext cx="3610161" cy="75970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0" y="208"/>
                </a:moveTo>
                <a:lnTo>
                  <a:pt x="100000" y="1579"/>
                </a:lnTo>
                <a:lnTo>
                  <a:pt x="99584" y="96542"/>
                </a:lnTo>
                <a:lnTo>
                  <a:pt x="0" y="100000"/>
                </a:lnTo>
                <a:lnTo>
                  <a:pt x="2131" y="0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1700784"/>
            <a:ext cx="10728655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2A9B8"/>
                </a:solidFill>
                <a:latin typeface="Chalkboard SE"/>
                <a:ea typeface="Hiragino Sans GB"/>
              </a:rPr>
              <a:t>1　</a:t>
            </a:r>
            <a:r>
              <a:rPr sz="2100" b="0" i="0">
                <a:solidFill>
                  <a:srgbClr val="F3F1EA"/>
                </a:solidFill>
                <a:latin typeface="Chalkboard SE"/>
                <a:ea typeface="Hiragino Sans GB"/>
              </a:rPr>
              <a:t>合上书，把最下面那一行被擦掉的板书补完整。↓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286000"/>
            <a:ext cx="10728655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2A9B8"/>
                </a:solidFill>
                <a:latin typeface="Chalkboard SE"/>
                <a:ea typeface="Hiragino Sans GB"/>
              </a:rPr>
              <a:t>2　</a:t>
            </a:r>
            <a:r>
              <a:rPr sz="2100" b="0" i="0">
                <a:solidFill>
                  <a:srgbClr val="F3F1EA"/>
                </a:solidFill>
                <a:latin typeface="Chalkboard SE"/>
                <a:ea typeface="Hiragino Sans GB"/>
              </a:rPr>
              <a:t>“绿叶在光下制造淀粉”实验中，先把天竺葵放在黑暗处一昼夜，目的是（　　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779776"/>
            <a:ext cx="4952847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A　让叶片吸收更多的二氧化碳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447" y="2779776"/>
            <a:ext cx="4952847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B　把叶片中原有的淀粉运走、耗尽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3236976"/>
            <a:ext cx="4952847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C　降低叶片的温度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447" y="3236976"/>
            <a:ext cx="4952847" cy="4023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D　使叶片中的叶绿素溶解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858768"/>
            <a:ext cx="10728655" cy="896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1" i="0">
                <a:solidFill>
                  <a:srgbClr val="F2A9B8"/>
                </a:solidFill>
                <a:latin typeface="Chalkboard SE"/>
                <a:ea typeface="Hiragino Sans GB"/>
              </a:rPr>
              <a:t>3　</a:t>
            </a:r>
            <a:r>
              <a:rPr sz="2100" b="0" i="0">
                <a:solidFill>
                  <a:srgbClr val="F3F1EA"/>
                </a:solidFill>
                <a:latin typeface="Chalkboard SE"/>
                <a:ea typeface="Hiragino Sans GB"/>
              </a:rPr>
              <a:t>菜农在大棚里适当增加二氧化碳的浓度，蔬菜的产量会提高。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F3F1EA"/>
                </a:solidFill>
                <a:latin typeface="Chalkboard SE"/>
                <a:ea typeface="Hiragino Sans GB"/>
              </a:rPr>
              <a:t>　　请用光合作用的知识解释原因。</a:t>
            </a:r>
          </a:p>
        </p:txBody>
      </p:sp>
      <p:sp>
        <p:nvSpPr>
          <p:cNvPr id="18" name="deckkit-motif-quiet+decor:a chalk stroke; the words it frames carry the meaning"/>
          <p:cNvSpPr/>
          <p:nvPr/>
        </p:nvSpPr>
        <p:spPr>
          <a:xfrm>
            <a:off x="1206816" y="4821626"/>
            <a:ext cx="183686" cy="1193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deckkit-motif-quiet+decor:a chalk stroke; the words it frames carry the meaning"/>
          <p:cNvSpPr/>
          <p:nvPr/>
        </p:nvSpPr>
        <p:spPr>
          <a:xfrm>
            <a:off x="1460710" y="4828323"/>
            <a:ext cx="16818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5702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deckkit-motif-quiet+decor:a chalk stroke; the words it frames carry the meaning"/>
          <p:cNvSpPr/>
          <p:nvPr/>
        </p:nvSpPr>
        <p:spPr>
          <a:xfrm>
            <a:off x="1691114" y="4823628"/>
            <a:ext cx="167769" cy="1413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decor:a chalk stroke; the words it frames carry the meaning"/>
          <p:cNvSpPr/>
          <p:nvPr/>
        </p:nvSpPr>
        <p:spPr>
          <a:xfrm>
            <a:off x="1934121" y="4836506"/>
            <a:ext cx="170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20514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decor:a chalk stroke; the words it frames carry the meaning"/>
          <p:cNvSpPr/>
          <p:nvPr/>
        </p:nvSpPr>
        <p:spPr>
          <a:xfrm>
            <a:off x="2178546" y="4818534"/>
            <a:ext cx="15118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76684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deckkit-motif-quiet+decor:a chalk stroke; the words it frames carry the meaning"/>
          <p:cNvSpPr/>
          <p:nvPr/>
        </p:nvSpPr>
        <p:spPr>
          <a:xfrm>
            <a:off x="2412603" y="4817984"/>
            <a:ext cx="157024" cy="1387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deckkit-motif-quiet+decor:a chalk stroke; the words it frames carry the meaning"/>
          <p:cNvSpPr/>
          <p:nvPr/>
        </p:nvSpPr>
        <p:spPr>
          <a:xfrm>
            <a:off x="2652656" y="4832664"/>
            <a:ext cx="16711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2002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2889124" y="4819967"/>
            <a:ext cx="15433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322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3117310" y="4832672"/>
            <a:ext cx="16677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781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decor:a chalk stroke; the words it frames carry the meaning"/>
          <p:cNvSpPr/>
          <p:nvPr/>
        </p:nvSpPr>
        <p:spPr>
          <a:xfrm>
            <a:off x="3362573" y="4825688"/>
            <a:ext cx="16423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76711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deckkit-motif-quiet+decor:a chalk stroke; the words it frames carry the meaning"/>
          <p:cNvSpPr/>
          <p:nvPr/>
        </p:nvSpPr>
        <p:spPr>
          <a:xfrm>
            <a:off x="3594890" y="4820194"/>
            <a:ext cx="18028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4544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+decor:a chalk stroke; the words it frames carry the meaning"/>
          <p:cNvSpPr/>
          <p:nvPr/>
        </p:nvSpPr>
        <p:spPr>
          <a:xfrm>
            <a:off x="3834233" y="4823265"/>
            <a:ext cx="16432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272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deckkit-motif-quiet+decor:a chalk stroke; the words it frames carry the meaning"/>
          <p:cNvSpPr/>
          <p:nvPr/>
        </p:nvSpPr>
        <p:spPr>
          <a:xfrm>
            <a:off x="4088395" y="4821406"/>
            <a:ext cx="157940" cy="980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deckkit-motif-quiet+decor:a chalk stroke; the words it frames carry the meaning"/>
          <p:cNvSpPr/>
          <p:nvPr/>
        </p:nvSpPr>
        <p:spPr>
          <a:xfrm>
            <a:off x="4312494" y="4821725"/>
            <a:ext cx="176904" cy="1381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deckkit-motif-quiet+decor:a chalk stroke; the words it frames carry the meaning"/>
          <p:cNvSpPr/>
          <p:nvPr/>
        </p:nvSpPr>
        <p:spPr>
          <a:xfrm>
            <a:off x="4558084" y="4818934"/>
            <a:ext cx="16982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133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deckkit-motif-quiet+decor:a chalk stroke; the words it frames carry the meaning"/>
          <p:cNvSpPr/>
          <p:nvPr/>
        </p:nvSpPr>
        <p:spPr>
          <a:xfrm>
            <a:off x="4797778" y="4827963"/>
            <a:ext cx="16795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4636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5027305" y="4823754"/>
            <a:ext cx="181682" cy="1178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5277090" y="4821926"/>
            <a:ext cx="173345" cy="981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deckkit-motif-quiet+decor:a chalk stroke; the words it frames carry the meaning"/>
          <p:cNvSpPr/>
          <p:nvPr/>
        </p:nvSpPr>
        <p:spPr>
          <a:xfrm>
            <a:off x="5510982" y="4834189"/>
            <a:ext cx="16082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061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deckkit-motif-quiet+decor:a chalk stroke; the words it frames carry the meaning"/>
          <p:cNvSpPr/>
          <p:nvPr/>
        </p:nvSpPr>
        <p:spPr>
          <a:xfrm>
            <a:off x="5755953" y="4817571"/>
            <a:ext cx="17468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630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deckkit-motif-quiet+decor:a chalk stroke; the words it frames carry the meaning"/>
          <p:cNvSpPr/>
          <p:nvPr/>
        </p:nvSpPr>
        <p:spPr>
          <a:xfrm>
            <a:off x="5991042" y="4825954"/>
            <a:ext cx="17323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6052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deckkit-motif-quiet+decor:a chalk stroke; the words it frames carry the meaning"/>
          <p:cNvSpPr/>
          <p:nvPr/>
        </p:nvSpPr>
        <p:spPr>
          <a:xfrm>
            <a:off x="6233868" y="4833316"/>
            <a:ext cx="15378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4185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deckkit-motif-quiet+decor:a chalk stroke; the words it frames carry the meaning"/>
          <p:cNvSpPr/>
          <p:nvPr/>
        </p:nvSpPr>
        <p:spPr>
          <a:xfrm>
            <a:off x="6469038" y="4818364"/>
            <a:ext cx="172501" cy="202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deckkit-motif-quiet+decor:a chalk stroke; the words it frames carry the meaning"/>
          <p:cNvSpPr/>
          <p:nvPr/>
        </p:nvSpPr>
        <p:spPr>
          <a:xfrm>
            <a:off x="6702552" y="4821898"/>
            <a:ext cx="16281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7001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deckkit-motif-quiet+decor:a chalk stroke; the words it frames carry the meaning"/>
          <p:cNvSpPr/>
          <p:nvPr/>
        </p:nvSpPr>
        <p:spPr>
          <a:xfrm>
            <a:off x="6949436" y="4824857"/>
            <a:ext cx="16093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4288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deckkit-motif-quiet+decor:a chalk stroke; the words it frames carry the meaning"/>
          <p:cNvSpPr/>
          <p:nvPr/>
        </p:nvSpPr>
        <p:spPr>
          <a:xfrm>
            <a:off x="7177922" y="4823349"/>
            <a:ext cx="166935" cy="1388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deckkit-motif-quiet+decor:a chalk stroke; the words it frames carry the meaning"/>
          <p:cNvSpPr/>
          <p:nvPr/>
        </p:nvSpPr>
        <p:spPr>
          <a:xfrm>
            <a:off x="7434672" y="4827508"/>
            <a:ext cx="16241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39798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deckkit-motif-quiet+decor:a chalk stroke; the words it frames carry the meaning"/>
          <p:cNvSpPr/>
          <p:nvPr/>
        </p:nvSpPr>
        <p:spPr>
          <a:xfrm>
            <a:off x="7675772" y="4822229"/>
            <a:ext cx="15016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408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deckkit-motif-quiet+decor:a chalk stroke; the words it frames carry the meaning"/>
          <p:cNvSpPr/>
          <p:nvPr/>
        </p:nvSpPr>
        <p:spPr>
          <a:xfrm>
            <a:off x="7900160" y="4819446"/>
            <a:ext cx="179933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5766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deckkit-motif-quiet+decor:a chalk stroke; the words it frames carry the meaning"/>
          <p:cNvSpPr/>
          <p:nvPr/>
        </p:nvSpPr>
        <p:spPr>
          <a:xfrm>
            <a:off x="8147762" y="4824526"/>
            <a:ext cx="15127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8956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deckkit-motif-quiet+decor:a chalk stroke; the words it frames carry the meaning"/>
          <p:cNvSpPr/>
          <p:nvPr/>
        </p:nvSpPr>
        <p:spPr>
          <a:xfrm>
            <a:off x="8387715" y="4822172"/>
            <a:ext cx="1547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39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deckkit-motif-quiet+decor:a chalk stroke; the words it frames carry the meaning"/>
          <p:cNvSpPr/>
          <p:nvPr/>
        </p:nvSpPr>
        <p:spPr>
          <a:xfrm>
            <a:off x="8615568" y="4819113"/>
            <a:ext cx="166491" cy="1597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deckkit-motif-quiet+decor:a chalk stroke; the words it frames carry the meaning"/>
          <p:cNvSpPr/>
          <p:nvPr/>
        </p:nvSpPr>
        <p:spPr>
          <a:xfrm>
            <a:off x="8866144" y="4817699"/>
            <a:ext cx="1553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9453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deckkit-motif-quiet+decor:a chalk stroke; the words it frames carry the meaning"/>
          <p:cNvSpPr/>
          <p:nvPr/>
        </p:nvSpPr>
        <p:spPr>
          <a:xfrm>
            <a:off x="9095211" y="4826710"/>
            <a:ext cx="16703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22307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deckkit-motif-quiet+decor:a chalk stroke; the words it frames carry the meaning"/>
          <p:cNvSpPr/>
          <p:nvPr/>
        </p:nvSpPr>
        <p:spPr>
          <a:xfrm>
            <a:off x="9328194" y="4821229"/>
            <a:ext cx="16600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82844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deckkit-motif-quiet+decor:a chalk stroke; the words it frames carry the meaning"/>
          <p:cNvSpPr/>
          <p:nvPr/>
        </p:nvSpPr>
        <p:spPr>
          <a:xfrm>
            <a:off x="9581028" y="4822314"/>
            <a:ext cx="166332" cy="1486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deckkit-motif-quiet+decor:a chalk stroke; the words it frames carry the meaning"/>
          <p:cNvSpPr/>
          <p:nvPr/>
        </p:nvSpPr>
        <p:spPr>
          <a:xfrm>
            <a:off x="9815159" y="4830089"/>
            <a:ext cx="167170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3104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deckkit-motif-quiet+decor:a chalk stroke; the words it frames carry the meaning"/>
          <p:cNvSpPr/>
          <p:nvPr/>
        </p:nvSpPr>
        <p:spPr>
          <a:xfrm>
            <a:off x="10052165" y="4818841"/>
            <a:ext cx="172038" cy="1612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deckkit-motif-quiet+decor:a chalk stroke; the words it frames carry the meaning"/>
          <p:cNvSpPr/>
          <p:nvPr/>
        </p:nvSpPr>
        <p:spPr>
          <a:xfrm>
            <a:off x="10302460" y="4822019"/>
            <a:ext cx="150372" cy="103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deckkit-motif-quiet+decor:a chalk stroke; the words it frames carry the meaning"/>
          <p:cNvSpPr/>
          <p:nvPr/>
        </p:nvSpPr>
        <p:spPr>
          <a:xfrm>
            <a:off x="10532754" y="4822001"/>
            <a:ext cx="165794" cy="1251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deckkit-motif-quiet+decor:a chalk stroke; the words it frames carry the meaning"/>
          <p:cNvSpPr/>
          <p:nvPr/>
        </p:nvSpPr>
        <p:spPr>
          <a:xfrm>
            <a:off x="10775492" y="4823685"/>
            <a:ext cx="170859" cy="1280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deckkit-motif-quiet+decor:a chalk stroke; the words it frames carry the meaning"/>
          <p:cNvSpPr/>
          <p:nvPr/>
        </p:nvSpPr>
        <p:spPr>
          <a:xfrm>
            <a:off x="11017644" y="4835937"/>
            <a:ext cx="16501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444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deckkit-motif-quiet+decor:a chalk stroke; the words it frames carry the meaning"/>
          <p:cNvSpPr/>
          <p:nvPr/>
        </p:nvSpPr>
        <p:spPr>
          <a:xfrm>
            <a:off x="11243930" y="4822177"/>
            <a:ext cx="161318" cy="1365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63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deckkit-motif-quiet+decor:a chalk stroke; the words it frames carry the meaning"/>
          <p:cNvSpPr/>
          <p:nvPr/>
        </p:nvSpPr>
        <p:spPr>
          <a:xfrm>
            <a:off x="2619440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deckkit-motif-quiet+decor:a chalk stroke; the words it frames carry the meaning"/>
          <p:cNvSpPr/>
          <p:nvPr/>
        </p:nvSpPr>
        <p:spPr>
          <a:xfrm>
            <a:off x="2898798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deckkit-motif-quiet+decor:a chalk stroke; the words it frames carry the meaning"/>
          <p:cNvSpPr/>
          <p:nvPr/>
        </p:nvSpPr>
        <p:spPr>
          <a:xfrm>
            <a:off x="3186688" y="5814540"/>
            <a:ext cx="2100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deckkit-motif-quiet+decor:a chalk stroke; the words it frames carry the meaning"/>
          <p:cNvSpPr/>
          <p:nvPr/>
        </p:nvSpPr>
        <p:spPr>
          <a:xfrm>
            <a:off x="3469829" y="5804002"/>
            <a:ext cx="1994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2451455" y="5440680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71" name="deckkit-motif-quiet+decor:a chalk stroke; the words it frames carry the meaning"/>
          <p:cNvSpPr/>
          <p:nvPr/>
        </p:nvSpPr>
        <p:spPr>
          <a:xfrm>
            <a:off x="4309048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deckkit-motif-quiet+decor:a chalk stroke; the words it frames carry the meaning"/>
          <p:cNvSpPr/>
          <p:nvPr/>
        </p:nvSpPr>
        <p:spPr>
          <a:xfrm>
            <a:off x="4588406" y="5800525"/>
            <a:ext cx="2097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280763" y="5440680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74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deckkit-motif-quiet+decor:a chalk stroke; the words it frames carry the meaning"/>
          <p:cNvSpPr/>
          <p:nvPr/>
        </p:nvSpPr>
        <p:spPr>
          <a:xfrm>
            <a:off x="5319313" y="5449940"/>
            <a:ext cx="1626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deckkit-motif-quiet+decor:a chalk stroke; the words it frames carry the meaning"/>
          <p:cNvSpPr/>
          <p:nvPr/>
        </p:nvSpPr>
        <p:spPr>
          <a:xfrm>
            <a:off x="5545781" y="5463818"/>
            <a:ext cx="1532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852771" y="5185918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80" name="deckkit-motif-quiet+decor:a chalk stroke; the words it frames carry the meaning"/>
          <p:cNvSpPr/>
          <p:nvPr/>
        </p:nvSpPr>
        <p:spPr>
          <a:xfrm>
            <a:off x="5246161" y="6052530"/>
            <a:ext cx="235778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deckkit-motif-quiet+decor:a chalk stroke; the words it frames carry the meaning"/>
          <p:cNvSpPr/>
          <p:nvPr/>
        </p:nvSpPr>
        <p:spPr>
          <a:xfrm>
            <a:off x="5545781" y="6066408"/>
            <a:ext cx="226397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4852771" y="5788507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46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83" name="deckkit-motif-quiet+decor:a chalk stroke; the words it frames carry the meaning"/>
          <p:cNvSpPr/>
          <p:nvPr/>
        </p:nvSpPr>
        <p:spPr>
          <a:xfrm>
            <a:off x="6363908" y="5810204"/>
            <a:ext cx="1837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deckkit-motif-quiet+decor:a chalk stroke; the words it frames carry the meaning"/>
          <p:cNvSpPr/>
          <p:nvPr/>
        </p:nvSpPr>
        <p:spPr>
          <a:xfrm>
            <a:off x="6617866" y="5800525"/>
            <a:ext cx="18435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2433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deckkit-motif-quiet+decor:a chalk stroke; the words it frames carry the meaning"/>
          <p:cNvSpPr/>
          <p:nvPr/>
        </p:nvSpPr>
        <p:spPr>
          <a:xfrm>
            <a:off x="6880356" y="5814540"/>
            <a:ext cx="184629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4815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deckkit-motif-quiet+decor:a chalk stroke; the words it frames carry the meaning"/>
          <p:cNvSpPr/>
          <p:nvPr/>
        </p:nvSpPr>
        <p:spPr>
          <a:xfrm>
            <a:off x="7138097" y="5804002"/>
            <a:ext cx="174082" cy="1229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deckkit-motif-quiet+decor:a chalk stroke; the words it frames carry the meaning"/>
          <p:cNvSpPr/>
          <p:nvPr/>
        </p:nvSpPr>
        <p:spPr>
          <a:xfrm>
            <a:off x="7381793" y="5799850"/>
            <a:ext cx="18802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881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deckkit-motif-quiet+decor:a chalk stroke; the words it frames carry the meaning"/>
          <p:cNvSpPr/>
          <p:nvPr/>
        </p:nvSpPr>
        <p:spPr>
          <a:xfrm>
            <a:off x="7633661" y="5813728"/>
            <a:ext cx="178645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61795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deckkit-motif-quiet+decor:a chalk stroke; the words it frames carry the meaning"/>
          <p:cNvSpPr/>
          <p:nvPr/>
        </p:nvSpPr>
        <p:spPr>
          <a:xfrm>
            <a:off x="7892847" y="5806453"/>
            <a:ext cx="173727" cy="1082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deckkit-motif-quiet+decor:a chalk stroke; the words it frames carry the meaning"/>
          <p:cNvSpPr/>
          <p:nvPr/>
        </p:nvSpPr>
        <p:spPr>
          <a:xfrm>
            <a:off x="8149226" y="5802784"/>
            <a:ext cx="18099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347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deckkit-motif-quiet+decor:a chalk stroke; the words it frames carry the meaning"/>
          <p:cNvSpPr/>
          <p:nvPr/>
        </p:nvSpPr>
        <p:spPr>
          <a:xfrm>
            <a:off x="8400614" y="5808480"/>
            <a:ext cx="191202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2589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deckkit-motif-quiet+decor:a chalk stroke; the words it frames carry the meaning"/>
          <p:cNvSpPr/>
          <p:nvPr/>
        </p:nvSpPr>
        <p:spPr>
          <a:xfrm>
            <a:off x="8655101" y="5801390"/>
            <a:ext cx="185058" cy="1129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deckkit-motif-quiet+decor:a chalk stroke; the words it frames carry the meaning"/>
          <p:cNvSpPr/>
          <p:nvPr/>
        </p:nvSpPr>
        <p:spPr>
          <a:xfrm>
            <a:off x="8904370" y="5813299"/>
            <a:ext cx="190176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39379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195923" y="5440680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96" name="deckkit-motif-quiet+decor:a chalk stroke; the words it frames carry the meaning"/>
          <p:cNvSpPr/>
          <p:nvPr/>
        </p:nvSpPr>
        <p:spPr>
          <a:xfrm>
            <a:off x="9885375" y="5800123"/>
            <a:ext cx="186508" cy="1893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deckkit-motif-quiet+decor:a chalk stroke; the words it frames carry the meaning"/>
          <p:cNvSpPr/>
          <p:nvPr/>
        </p:nvSpPr>
        <p:spPr>
          <a:xfrm>
            <a:off x="10149016" y="5810204"/>
            <a:ext cx="209144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2540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9701631" y="5440680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760" b="0" i="0">
                <a:solidFill>
                  <a:srgbClr val="F3F1EA"/>
                </a:solidFill>
                <a:latin typeface="Chalkboard SE"/>
                <a:ea typeface="Hiragino Sans GB"/>
              </a:rPr>
              <a:t>？</a:t>
            </a:r>
          </a:p>
        </p:txBody>
      </p:sp>
      <p:sp>
        <p:nvSpPr>
          <p:cNvPr id="99" name="deckkit-overlap+decor:chalk dust left by the eraser lies over the erased board line by design"/>
          <p:cNvSpPr/>
          <p:nvPr/>
        </p:nvSpPr>
        <p:spPr>
          <a:xfrm>
            <a:off x="2451455" y="5358383"/>
            <a:ext cx="3402665" cy="566928"/>
          </a:xfrm>
          <a:prstGeom prst="ellipse">
            <a:avLst/>
          </a:prstGeom>
          <a:gradFill rotWithShape="1">
            <a:gsLst>
              <a:gs pos="0">
                <a:srgbClr val="F3F1EA">
                  <a:alpha val="20000"/>
                </a:srgbClr>
              </a:gs>
              <a:gs pos="34000">
                <a:srgbClr val="F3F1EA">
                  <a:alpha val="9000"/>
                </a:srgbClr>
              </a:gs>
              <a:gs pos="68000">
                <a:srgbClr val="F3F1EA">
                  <a:alpha val="0"/>
                </a:srgbClr>
              </a:gs>
              <a:gs pos="100000">
                <a:srgbClr val="F3F1E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deckkit-overlap+decor:chalk dust left by the eraser lies over the erased board line by design"/>
          <p:cNvSpPr/>
          <p:nvPr/>
        </p:nvSpPr>
        <p:spPr>
          <a:xfrm>
            <a:off x="5368025" y="5404103"/>
            <a:ext cx="3078601" cy="566928"/>
          </a:xfrm>
          <a:prstGeom prst="ellipse">
            <a:avLst/>
          </a:prstGeom>
          <a:gradFill rotWithShape="1">
            <a:gsLst>
              <a:gs pos="0">
                <a:srgbClr val="F3F1EA">
                  <a:alpha val="20000"/>
                </a:srgbClr>
              </a:gs>
              <a:gs pos="34000">
                <a:srgbClr val="F3F1EA">
                  <a:alpha val="9000"/>
                </a:srgbClr>
              </a:gs>
              <a:gs pos="68000">
                <a:srgbClr val="F3F1EA">
                  <a:alpha val="0"/>
                </a:srgbClr>
              </a:gs>
              <a:gs pos="100000">
                <a:srgbClr val="F3F1E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deckkit-overlap+decor:chalk dust left by the eraser lies over the erased board line by design"/>
          <p:cNvSpPr/>
          <p:nvPr/>
        </p:nvSpPr>
        <p:spPr>
          <a:xfrm>
            <a:off x="7960532" y="5449823"/>
            <a:ext cx="2592506" cy="566928"/>
          </a:xfrm>
          <a:prstGeom prst="ellipse">
            <a:avLst/>
          </a:prstGeom>
          <a:gradFill rotWithShape="1">
            <a:gsLst>
              <a:gs pos="0">
                <a:srgbClr val="F3F1EA">
                  <a:alpha val="20000"/>
                </a:srgbClr>
              </a:gs>
              <a:gs pos="34000">
                <a:srgbClr val="F3F1EA">
                  <a:alpha val="9000"/>
                </a:srgbClr>
              </a:gs>
              <a:gs pos="68000">
                <a:srgbClr val="F3F1EA">
                  <a:alpha val="0"/>
                </a:srgbClr>
              </a:gs>
              <a:gs pos="100000">
                <a:srgbClr val="F3F1E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巩固 · 答案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82296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对一对答案</a:t>
            </a:r>
          </a:p>
        </p:txBody>
      </p:sp>
      <p:sp>
        <p:nvSpPr>
          <p:cNvPr id="9" name="deckkit-motif-quiet+overlap+decor:a chalk frame drawn round its own words; the box encloses the text by design"/>
          <p:cNvSpPr/>
          <p:nvPr/>
        </p:nvSpPr>
        <p:spPr>
          <a:xfrm>
            <a:off x="668441" y="809377"/>
            <a:ext cx="2780502" cy="73040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31" y="0"/>
                </a:moveTo>
                <a:lnTo>
                  <a:pt x="100000" y="2613"/>
                </a:lnTo>
                <a:lnTo>
                  <a:pt x="99811" y="100000"/>
                </a:lnTo>
                <a:lnTo>
                  <a:pt x="0" y="94054"/>
                </a:lnTo>
                <a:lnTo>
                  <a:pt x="3605" y="1740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overlap+decor:a chalk frame drawn round its own words; the box encloses the text by design"/>
          <p:cNvSpPr/>
          <p:nvPr/>
        </p:nvSpPr>
        <p:spPr>
          <a:xfrm>
            <a:off x="668092" y="795582"/>
            <a:ext cx="2773694" cy="736549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269" y="0"/>
                </a:moveTo>
                <a:lnTo>
                  <a:pt x="100000" y="2390"/>
                </a:lnTo>
                <a:lnTo>
                  <a:pt x="99913" y="100000"/>
                </a:lnTo>
                <a:lnTo>
                  <a:pt x="0" y="94400"/>
                </a:lnTo>
                <a:lnTo>
                  <a:pt x="3101" y="4395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1700784"/>
            <a:ext cx="457200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1719072"/>
            <a:ext cx="10180015" cy="4145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见下方板书。注意：“光能”写在箭头上方，“叶绿体”写在箭头下方。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426208"/>
            <a:ext cx="457200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444496"/>
            <a:ext cx="10180015" cy="7559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选B项。暗处理把叶片里原有的淀粉运走、耗尽，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实验后检测到的淀粉，就只能是这次在光下新产生的。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291840"/>
            <a:ext cx="10180015" cy="68762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 i="0">
                <a:solidFill>
                  <a:srgbClr val="F2A9B8"/>
                </a:solidFill>
                <a:latin typeface="Chalkboard SE"/>
                <a:ea typeface="Hiragino Sans GB"/>
              </a:rPr>
              <a:t>A不对：黑暗中不进行光合作用，叶片不会吸收二氧化碳来制造淀粉；C不对：暗处理与温度无关；D是第三步酒精脱色的作用。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80636"/>
            <a:ext cx="457200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4198924"/>
            <a:ext cx="10180015" cy="75590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二氧化碳是光合作用的原料。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在一定范围内提高二氧化碳浓度，光合作用增强，制造的有机物增多，产量就提高。</a:t>
            </a:r>
          </a:p>
        </p:txBody>
      </p:sp>
      <p:sp>
        <p:nvSpPr>
          <p:cNvPr id="18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20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25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1" i="0">
                <a:solidFill>
                  <a:srgbClr val="F2D16B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F2D16B"/>
                </a:solidFill>
                <a:latin typeface="Chalkboard SE"/>
                <a:ea typeface="Hiragino Sans GB"/>
              </a:rPr>
              <a:t>氧气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chalkboard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decor+vl.chalkboard:the blackboard's wooden frame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decor+vl.chalkboard:the blackboard's wooden frame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decor+vl.chalkboard:the blackboard's wooden frame"/>
          <p:cNvSpPr/>
          <p:nvPr/>
        </p:nvSpPr>
        <p:spPr>
          <a:xfrm>
            <a:off x="0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eckkit-decor+vl.chalkboard:the blackboard's wooden frame"/>
          <p:cNvSpPr/>
          <p:nvPr/>
        </p:nvSpPr>
        <p:spPr>
          <a:xfrm>
            <a:off x="12063679" y="128016"/>
            <a:ext cx="128016" cy="6601968"/>
          </a:xfrm>
          <a:prstGeom prst="rect">
            <a:avLst/>
          </a:prstGeom>
          <a:solidFill>
            <a:srgbClr val="7A4F2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eckkit-decor+vl.chalkboard:a stick of chalk on the board's ledge"/>
          <p:cNvSpPr/>
          <p:nvPr/>
        </p:nvSpPr>
        <p:spPr>
          <a:xfrm>
            <a:off x="3901342" y="6675120"/>
            <a:ext cx="1097280" cy="54864"/>
          </a:xfrm>
          <a:prstGeom prst="rect">
            <a:avLst/>
          </a:prstGeom>
          <a:solidFill>
            <a:srgbClr val="E8E2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"/>
            <a:ext cx="10728655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9B8"/>
                </a:solidFill>
                <a:latin typeface="Chalkboard SE"/>
                <a:ea typeface="Hiragino Sans GB"/>
              </a:rPr>
              <a:t>课后作业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822960"/>
            <a:ext cx="10728655" cy="6583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3F1EA"/>
                </a:solidFill>
                <a:latin typeface="Chalkboard SE"/>
                <a:ea typeface="Hiragino Sans GB"/>
              </a:rPr>
              <a:t>回家以后，做这三件事</a:t>
            </a:r>
          </a:p>
        </p:txBody>
      </p:sp>
      <p:sp>
        <p:nvSpPr>
          <p:cNvPr id="9" name="deckkit-motif-quiet+overlap+decor:a chalk frame drawn round its own words; the box encloses the text by design"/>
          <p:cNvSpPr/>
          <p:nvPr/>
        </p:nvSpPr>
        <p:spPr>
          <a:xfrm>
            <a:off x="720022" y="758434"/>
            <a:ext cx="4889645" cy="771953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2745"/>
                </a:moveTo>
                <a:lnTo>
                  <a:pt x="99543" y="0"/>
                </a:lnTo>
                <a:lnTo>
                  <a:pt x="100000" y="100000"/>
                </a:lnTo>
                <a:lnTo>
                  <a:pt x="160" y="91828"/>
                </a:lnTo>
                <a:lnTo>
                  <a:pt x="805" y="3327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deckkit-motif-quiet+overlap+decor:a chalk frame drawn round its own words; the box encloses the text by design"/>
          <p:cNvSpPr/>
          <p:nvPr/>
        </p:nvSpPr>
        <p:spPr>
          <a:xfrm>
            <a:off x="712968" y="754889"/>
            <a:ext cx="4897727" cy="77066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4701"/>
                </a:moveTo>
                <a:lnTo>
                  <a:pt x="99710" y="0"/>
                </a:lnTo>
                <a:lnTo>
                  <a:pt x="100000" y="100000"/>
                </a:lnTo>
                <a:lnTo>
                  <a:pt x="182" y="92793"/>
                </a:lnTo>
                <a:lnTo>
                  <a:pt x="1017" y="4160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deckkit-motif-quiet+overlap+decor:a chalk ring drawn round the word or number it circles, as a teacher circles on the board"/>
          <p:cNvSpPr/>
          <p:nvPr/>
        </p:nvSpPr>
        <p:spPr>
          <a:xfrm>
            <a:off x="774480" y="1730999"/>
            <a:ext cx="601788" cy="56128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886" y="10102"/>
                </a:moveTo>
                <a:lnTo>
                  <a:pt x="27869" y="6989"/>
                </a:lnTo>
                <a:lnTo>
                  <a:pt x="33145" y="4844"/>
                </a:lnTo>
                <a:lnTo>
                  <a:pt x="35021" y="3279"/>
                </a:lnTo>
                <a:lnTo>
                  <a:pt x="40834" y="0"/>
                </a:lnTo>
                <a:lnTo>
                  <a:pt x="46686" y="922"/>
                </a:lnTo>
                <a:lnTo>
                  <a:pt x="51885" y="2485"/>
                </a:lnTo>
                <a:lnTo>
                  <a:pt x="57728" y="2621"/>
                </a:lnTo>
                <a:lnTo>
                  <a:pt x="63261" y="1513"/>
                </a:lnTo>
                <a:lnTo>
                  <a:pt x="68819" y="5429"/>
                </a:lnTo>
                <a:lnTo>
                  <a:pt x="74156" y="7319"/>
                </a:lnTo>
                <a:lnTo>
                  <a:pt x="77748" y="7996"/>
                </a:lnTo>
                <a:lnTo>
                  <a:pt x="82276" y="12730"/>
                </a:lnTo>
                <a:lnTo>
                  <a:pt x="88805" y="16387"/>
                </a:lnTo>
                <a:lnTo>
                  <a:pt x="91788" y="19973"/>
                </a:lnTo>
                <a:lnTo>
                  <a:pt x="92088" y="27157"/>
                </a:lnTo>
                <a:lnTo>
                  <a:pt x="96110" y="32759"/>
                </a:lnTo>
                <a:lnTo>
                  <a:pt x="95414" y="36976"/>
                </a:lnTo>
                <a:lnTo>
                  <a:pt x="97054" y="43084"/>
                </a:lnTo>
                <a:lnTo>
                  <a:pt x="99125" y="48262"/>
                </a:lnTo>
                <a:lnTo>
                  <a:pt x="100000" y="54923"/>
                </a:lnTo>
                <a:lnTo>
                  <a:pt x="98162" y="60418"/>
                </a:lnTo>
                <a:lnTo>
                  <a:pt x="96073" y="65274"/>
                </a:lnTo>
                <a:lnTo>
                  <a:pt x="93374" y="69706"/>
                </a:lnTo>
                <a:lnTo>
                  <a:pt x="93847" y="73963"/>
                </a:lnTo>
                <a:lnTo>
                  <a:pt x="89179" y="79770"/>
                </a:lnTo>
                <a:lnTo>
                  <a:pt x="87748" y="83922"/>
                </a:lnTo>
                <a:lnTo>
                  <a:pt x="82435" y="87409"/>
                </a:lnTo>
                <a:lnTo>
                  <a:pt x="76966" y="91165"/>
                </a:lnTo>
                <a:lnTo>
                  <a:pt x="73288" y="94664"/>
                </a:lnTo>
                <a:lnTo>
                  <a:pt x="67040" y="95865"/>
                </a:lnTo>
                <a:lnTo>
                  <a:pt x="62000" y="96828"/>
                </a:lnTo>
                <a:lnTo>
                  <a:pt x="59685" y="99276"/>
                </a:lnTo>
                <a:lnTo>
                  <a:pt x="52999" y="98155"/>
                </a:lnTo>
                <a:lnTo>
                  <a:pt x="45523" y="96856"/>
                </a:lnTo>
                <a:lnTo>
                  <a:pt x="41684" y="100000"/>
                </a:lnTo>
                <a:lnTo>
                  <a:pt x="37035" y="95638"/>
                </a:lnTo>
                <a:lnTo>
                  <a:pt x="32831" y="93543"/>
                </a:lnTo>
                <a:lnTo>
                  <a:pt x="24767" y="91819"/>
                </a:lnTo>
                <a:lnTo>
                  <a:pt x="21910" y="86802"/>
                </a:lnTo>
                <a:lnTo>
                  <a:pt x="19568" y="84109"/>
                </a:lnTo>
                <a:lnTo>
                  <a:pt x="13767" y="79350"/>
                </a:lnTo>
                <a:lnTo>
                  <a:pt x="8723" y="78839"/>
                </a:lnTo>
                <a:lnTo>
                  <a:pt x="8933" y="73091"/>
                </a:lnTo>
                <a:lnTo>
                  <a:pt x="2987" y="66287"/>
                </a:lnTo>
                <a:lnTo>
                  <a:pt x="1536" y="60463"/>
                </a:lnTo>
                <a:lnTo>
                  <a:pt x="3018" y="56678"/>
                </a:lnTo>
                <a:lnTo>
                  <a:pt x="0" y="50369"/>
                </a:lnTo>
                <a:lnTo>
                  <a:pt x="1861" y="45816"/>
                </a:lnTo>
                <a:lnTo>
                  <a:pt x="2789" y="38810"/>
                </a:lnTo>
                <a:lnTo>
                  <a:pt x="5011" y="33234"/>
                </a:lnTo>
                <a:lnTo>
                  <a:pt x="5553" y="30431"/>
                </a:lnTo>
                <a:lnTo>
                  <a:pt x="6954" y="22730"/>
                </a:lnTo>
                <a:lnTo>
                  <a:pt x="13554" y="20933"/>
                </a:lnTo>
                <a:lnTo>
                  <a:pt x="14621" y="16953"/>
                </a:lnTo>
                <a:lnTo>
                  <a:pt x="18610" y="14246"/>
                </a:lnTo>
                <a:lnTo>
                  <a:pt x="22875" y="8431"/>
                </a:lnTo>
                <a:lnTo>
                  <a:pt x="28169" y="7675"/>
                </a:lnTo>
                <a:lnTo>
                  <a:pt x="35355" y="3695"/>
                </a:lnTo>
                <a:lnTo>
                  <a:pt x="40103" y="2360"/>
                </a:lnTo>
                <a:lnTo>
                  <a:pt x="44299" y="2115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deckkit-motif-quiet+overlap+decor:a chalk ring drawn round the word or number it circles, as a teacher circles on the board"/>
          <p:cNvSpPr/>
          <p:nvPr/>
        </p:nvSpPr>
        <p:spPr>
          <a:xfrm>
            <a:off x="787100" y="1727530"/>
            <a:ext cx="581963" cy="56419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160" y="12629"/>
                </a:moveTo>
                <a:lnTo>
                  <a:pt x="25274" y="7627"/>
                </a:lnTo>
                <a:lnTo>
                  <a:pt x="31281" y="6391"/>
                </a:lnTo>
                <a:lnTo>
                  <a:pt x="34154" y="5840"/>
                </a:lnTo>
                <a:lnTo>
                  <a:pt x="42323" y="2289"/>
                </a:lnTo>
                <a:lnTo>
                  <a:pt x="48054" y="2722"/>
                </a:lnTo>
                <a:lnTo>
                  <a:pt x="50878" y="0"/>
                </a:lnTo>
                <a:lnTo>
                  <a:pt x="58243" y="2141"/>
                </a:lnTo>
                <a:lnTo>
                  <a:pt x="64475" y="2358"/>
                </a:lnTo>
                <a:lnTo>
                  <a:pt x="67880" y="4825"/>
                </a:lnTo>
                <a:lnTo>
                  <a:pt x="76401" y="5473"/>
                </a:lnTo>
                <a:lnTo>
                  <a:pt x="81366" y="10333"/>
                </a:lnTo>
                <a:lnTo>
                  <a:pt x="83757" y="11745"/>
                </a:lnTo>
                <a:lnTo>
                  <a:pt x="88076" y="17116"/>
                </a:lnTo>
                <a:lnTo>
                  <a:pt x="89861" y="21614"/>
                </a:lnTo>
                <a:lnTo>
                  <a:pt x="95694" y="28729"/>
                </a:lnTo>
                <a:lnTo>
                  <a:pt x="96908" y="31632"/>
                </a:lnTo>
                <a:lnTo>
                  <a:pt x="99204" y="35453"/>
                </a:lnTo>
                <a:lnTo>
                  <a:pt x="100000" y="43305"/>
                </a:lnTo>
                <a:lnTo>
                  <a:pt x="98703" y="47373"/>
                </a:lnTo>
                <a:lnTo>
                  <a:pt x="99849" y="54500"/>
                </a:lnTo>
                <a:lnTo>
                  <a:pt x="99809" y="57786"/>
                </a:lnTo>
                <a:lnTo>
                  <a:pt x="99173" y="64014"/>
                </a:lnTo>
                <a:lnTo>
                  <a:pt x="96935" y="68564"/>
                </a:lnTo>
                <a:lnTo>
                  <a:pt x="92769" y="73337"/>
                </a:lnTo>
                <a:lnTo>
                  <a:pt x="89302" y="79743"/>
                </a:lnTo>
                <a:lnTo>
                  <a:pt x="87972" y="82852"/>
                </a:lnTo>
                <a:lnTo>
                  <a:pt x="84048" y="88244"/>
                </a:lnTo>
                <a:lnTo>
                  <a:pt x="81036" y="89778"/>
                </a:lnTo>
                <a:lnTo>
                  <a:pt x="72819" y="95607"/>
                </a:lnTo>
                <a:lnTo>
                  <a:pt x="70639" y="97058"/>
                </a:lnTo>
                <a:lnTo>
                  <a:pt x="63531" y="99325"/>
                </a:lnTo>
                <a:lnTo>
                  <a:pt x="59198" y="96785"/>
                </a:lnTo>
                <a:lnTo>
                  <a:pt x="52819" y="99987"/>
                </a:lnTo>
                <a:lnTo>
                  <a:pt x="45569" y="100000"/>
                </a:lnTo>
                <a:lnTo>
                  <a:pt x="42314" y="98198"/>
                </a:lnTo>
                <a:lnTo>
                  <a:pt x="34938" y="97205"/>
                </a:lnTo>
                <a:lnTo>
                  <a:pt x="31163" y="95325"/>
                </a:lnTo>
                <a:lnTo>
                  <a:pt x="26996" y="91884"/>
                </a:lnTo>
                <a:lnTo>
                  <a:pt x="20017" y="87276"/>
                </a:lnTo>
                <a:lnTo>
                  <a:pt x="17303" y="85312"/>
                </a:lnTo>
                <a:lnTo>
                  <a:pt x="12870" y="83270"/>
                </a:lnTo>
                <a:lnTo>
                  <a:pt x="10034" y="78284"/>
                </a:lnTo>
                <a:lnTo>
                  <a:pt x="5782" y="71949"/>
                </a:lnTo>
                <a:lnTo>
                  <a:pt x="2653" y="67259"/>
                </a:lnTo>
                <a:lnTo>
                  <a:pt x="705" y="64563"/>
                </a:lnTo>
                <a:lnTo>
                  <a:pt x="78" y="58373"/>
                </a:lnTo>
                <a:lnTo>
                  <a:pt x="0" y="51390"/>
                </a:lnTo>
                <a:lnTo>
                  <a:pt x="1319" y="46681"/>
                </a:lnTo>
                <a:lnTo>
                  <a:pt x="90" y="40370"/>
                </a:lnTo>
                <a:lnTo>
                  <a:pt x="2527" y="36734"/>
                </a:lnTo>
                <a:lnTo>
                  <a:pt x="2169" y="28373"/>
                </a:lnTo>
                <a:lnTo>
                  <a:pt x="7029" y="24257"/>
                </a:lnTo>
                <a:lnTo>
                  <a:pt x="8695" y="22203"/>
                </a:lnTo>
                <a:lnTo>
                  <a:pt x="14492" y="15558"/>
                </a:lnTo>
                <a:lnTo>
                  <a:pt x="20189" y="13280"/>
                </a:lnTo>
                <a:lnTo>
                  <a:pt x="21428" y="8698"/>
                </a:lnTo>
                <a:lnTo>
                  <a:pt x="26731" y="9216"/>
                </a:lnTo>
                <a:lnTo>
                  <a:pt x="33590" y="6287"/>
                </a:lnTo>
                <a:lnTo>
                  <a:pt x="38873" y="4207"/>
                </a:lnTo>
                <a:lnTo>
                  <a:pt x="43143" y="1662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1783080"/>
            <a:ext cx="585216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2D16B"/>
                </a:solidFill>
                <a:latin typeface="Chalkboard SE"/>
                <a:ea typeface="Hiragino Sans GB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1755648"/>
            <a:ext cx="29260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整理板书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20" y="2212848"/>
            <a:ext cx="9768535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把下面这一行板书抄进笔记本，合上本子再默写一遍。</a:t>
            </a:r>
          </a:p>
        </p:txBody>
      </p:sp>
      <p:sp>
        <p:nvSpPr>
          <p:cNvPr id="16" name="deckkit-motif-quiet+overlap+decor:a chalk ring drawn round the word or number it circles, as a teacher circles on the board"/>
          <p:cNvSpPr/>
          <p:nvPr/>
        </p:nvSpPr>
        <p:spPr>
          <a:xfrm>
            <a:off x="779387" y="2710382"/>
            <a:ext cx="602688" cy="5579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924" y="11291"/>
                </a:moveTo>
                <a:lnTo>
                  <a:pt x="23994" y="7696"/>
                </a:lnTo>
                <a:lnTo>
                  <a:pt x="31399" y="6305"/>
                </a:lnTo>
                <a:lnTo>
                  <a:pt x="35466" y="4236"/>
                </a:lnTo>
                <a:lnTo>
                  <a:pt x="40822" y="3289"/>
                </a:lnTo>
                <a:lnTo>
                  <a:pt x="46974" y="0"/>
                </a:lnTo>
                <a:lnTo>
                  <a:pt x="52368" y="1670"/>
                </a:lnTo>
                <a:lnTo>
                  <a:pt x="57705" y="1526"/>
                </a:lnTo>
                <a:lnTo>
                  <a:pt x="63631" y="2697"/>
                </a:lnTo>
                <a:lnTo>
                  <a:pt x="67429" y="4580"/>
                </a:lnTo>
                <a:lnTo>
                  <a:pt x="72359" y="6596"/>
                </a:lnTo>
                <a:lnTo>
                  <a:pt x="78816" y="11461"/>
                </a:lnTo>
                <a:lnTo>
                  <a:pt x="80333" y="14786"/>
                </a:lnTo>
                <a:lnTo>
                  <a:pt x="84045" y="19299"/>
                </a:lnTo>
                <a:lnTo>
                  <a:pt x="88257" y="23465"/>
                </a:lnTo>
                <a:lnTo>
                  <a:pt x="92212" y="29142"/>
                </a:lnTo>
                <a:lnTo>
                  <a:pt x="94371" y="32076"/>
                </a:lnTo>
                <a:lnTo>
                  <a:pt x="94419" y="38240"/>
                </a:lnTo>
                <a:lnTo>
                  <a:pt x="97746" y="44730"/>
                </a:lnTo>
                <a:lnTo>
                  <a:pt x="100000" y="47461"/>
                </a:lnTo>
                <a:lnTo>
                  <a:pt x="98373" y="55130"/>
                </a:lnTo>
                <a:lnTo>
                  <a:pt x="97611" y="61691"/>
                </a:lnTo>
                <a:lnTo>
                  <a:pt x="94661" y="64910"/>
                </a:lnTo>
                <a:lnTo>
                  <a:pt x="95740" y="72229"/>
                </a:lnTo>
                <a:lnTo>
                  <a:pt x="92205" y="74554"/>
                </a:lnTo>
                <a:lnTo>
                  <a:pt x="89782" y="79696"/>
                </a:lnTo>
                <a:lnTo>
                  <a:pt x="86855" y="84327"/>
                </a:lnTo>
                <a:lnTo>
                  <a:pt x="81043" y="89258"/>
                </a:lnTo>
                <a:lnTo>
                  <a:pt x="78570" y="92085"/>
                </a:lnTo>
                <a:lnTo>
                  <a:pt x="72925" y="94833"/>
                </a:lnTo>
                <a:lnTo>
                  <a:pt x="67490" y="94415"/>
                </a:lnTo>
                <a:lnTo>
                  <a:pt x="61705" y="99225"/>
                </a:lnTo>
                <a:lnTo>
                  <a:pt x="56947" y="100000"/>
                </a:lnTo>
                <a:lnTo>
                  <a:pt x="53214" y="97878"/>
                </a:lnTo>
                <a:lnTo>
                  <a:pt x="46948" y="99939"/>
                </a:lnTo>
                <a:lnTo>
                  <a:pt x="38848" y="98403"/>
                </a:lnTo>
                <a:lnTo>
                  <a:pt x="35310" y="98026"/>
                </a:lnTo>
                <a:lnTo>
                  <a:pt x="31608" y="95515"/>
                </a:lnTo>
                <a:lnTo>
                  <a:pt x="26507" y="93093"/>
                </a:lnTo>
                <a:lnTo>
                  <a:pt x="22493" y="92319"/>
                </a:lnTo>
                <a:lnTo>
                  <a:pt x="15242" y="88383"/>
                </a:lnTo>
                <a:lnTo>
                  <a:pt x="10903" y="82779"/>
                </a:lnTo>
                <a:lnTo>
                  <a:pt x="10011" y="78928"/>
                </a:lnTo>
                <a:lnTo>
                  <a:pt x="3874" y="72433"/>
                </a:lnTo>
                <a:lnTo>
                  <a:pt x="5299" y="70527"/>
                </a:lnTo>
                <a:lnTo>
                  <a:pt x="3989" y="62972"/>
                </a:lnTo>
                <a:lnTo>
                  <a:pt x="1040" y="58757"/>
                </a:lnTo>
                <a:lnTo>
                  <a:pt x="0" y="52883"/>
                </a:lnTo>
                <a:lnTo>
                  <a:pt x="598" y="45762"/>
                </a:lnTo>
                <a:lnTo>
                  <a:pt x="3402" y="40487"/>
                </a:lnTo>
                <a:lnTo>
                  <a:pt x="5441" y="36783"/>
                </a:lnTo>
                <a:lnTo>
                  <a:pt x="5966" y="31497"/>
                </a:lnTo>
                <a:lnTo>
                  <a:pt x="7357" y="27922"/>
                </a:lnTo>
                <a:lnTo>
                  <a:pt x="9944" y="23346"/>
                </a:lnTo>
                <a:lnTo>
                  <a:pt x="15432" y="18140"/>
                </a:lnTo>
                <a:lnTo>
                  <a:pt x="19394" y="13543"/>
                </a:lnTo>
                <a:lnTo>
                  <a:pt x="22157" y="9836"/>
                </a:lnTo>
                <a:lnTo>
                  <a:pt x="28339" y="6403"/>
                </a:lnTo>
                <a:lnTo>
                  <a:pt x="33772" y="5175"/>
                </a:lnTo>
                <a:lnTo>
                  <a:pt x="36244" y="901"/>
                </a:lnTo>
                <a:lnTo>
                  <a:pt x="44734" y="1686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deckkit-motif-quiet+overlap+decor:a chalk ring drawn round the word or number it circles, as a teacher circles on the board"/>
          <p:cNvSpPr/>
          <p:nvPr/>
        </p:nvSpPr>
        <p:spPr>
          <a:xfrm>
            <a:off x="781924" y="2710491"/>
            <a:ext cx="590061" cy="556811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0168" y="12096"/>
                </a:moveTo>
                <a:lnTo>
                  <a:pt x="26107" y="9367"/>
                </a:lnTo>
                <a:lnTo>
                  <a:pt x="30615" y="7232"/>
                </a:lnTo>
                <a:lnTo>
                  <a:pt x="34103" y="4753"/>
                </a:lnTo>
                <a:lnTo>
                  <a:pt x="42217" y="1352"/>
                </a:lnTo>
                <a:lnTo>
                  <a:pt x="45660" y="0"/>
                </a:lnTo>
                <a:lnTo>
                  <a:pt x="53567" y="2400"/>
                </a:lnTo>
                <a:lnTo>
                  <a:pt x="58488" y="989"/>
                </a:lnTo>
                <a:lnTo>
                  <a:pt x="62352" y="3855"/>
                </a:lnTo>
                <a:lnTo>
                  <a:pt x="67729" y="4787"/>
                </a:lnTo>
                <a:lnTo>
                  <a:pt x="72583" y="6769"/>
                </a:lnTo>
                <a:lnTo>
                  <a:pt x="79324" y="12011"/>
                </a:lnTo>
                <a:lnTo>
                  <a:pt x="81560" y="13708"/>
                </a:lnTo>
                <a:lnTo>
                  <a:pt x="86356" y="17648"/>
                </a:lnTo>
                <a:lnTo>
                  <a:pt x="89718" y="21373"/>
                </a:lnTo>
                <a:lnTo>
                  <a:pt x="91625" y="27155"/>
                </a:lnTo>
                <a:lnTo>
                  <a:pt x="96605" y="32141"/>
                </a:lnTo>
                <a:lnTo>
                  <a:pt x="98224" y="39009"/>
                </a:lnTo>
                <a:lnTo>
                  <a:pt x="100000" y="42990"/>
                </a:lnTo>
                <a:lnTo>
                  <a:pt x="99600" y="48867"/>
                </a:lnTo>
                <a:lnTo>
                  <a:pt x="99856" y="53628"/>
                </a:lnTo>
                <a:lnTo>
                  <a:pt x="99099" y="58213"/>
                </a:lnTo>
                <a:lnTo>
                  <a:pt x="98455" y="64963"/>
                </a:lnTo>
                <a:lnTo>
                  <a:pt x="94449" y="69950"/>
                </a:lnTo>
                <a:lnTo>
                  <a:pt x="92106" y="75665"/>
                </a:lnTo>
                <a:lnTo>
                  <a:pt x="91119" y="82409"/>
                </a:lnTo>
                <a:lnTo>
                  <a:pt x="86256" y="85381"/>
                </a:lnTo>
                <a:lnTo>
                  <a:pt x="84577" y="88057"/>
                </a:lnTo>
                <a:lnTo>
                  <a:pt x="78637" y="92615"/>
                </a:lnTo>
                <a:lnTo>
                  <a:pt x="72267" y="94517"/>
                </a:lnTo>
                <a:lnTo>
                  <a:pt x="69916" y="98151"/>
                </a:lnTo>
                <a:lnTo>
                  <a:pt x="64590" y="96013"/>
                </a:lnTo>
                <a:lnTo>
                  <a:pt x="58322" y="100000"/>
                </a:lnTo>
                <a:lnTo>
                  <a:pt x="51542" y="98846"/>
                </a:lnTo>
                <a:lnTo>
                  <a:pt x="47332" y="99564"/>
                </a:lnTo>
                <a:lnTo>
                  <a:pt x="42642" y="98970"/>
                </a:lnTo>
                <a:lnTo>
                  <a:pt x="37020" y="99140"/>
                </a:lnTo>
                <a:lnTo>
                  <a:pt x="30049" y="97101"/>
                </a:lnTo>
                <a:lnTo>
                  <a:pt x="27064" y="94484"/>
                </a:lnTo>
                <a:lnTo>
                  <a:pt x="20085" y="89093"/>
                </a:lnTo>
                <a:lnTo>
                  <a:pt x="16746" y="88317"/>
                </a:lnTo>
                <a:lnTo>
                  <a:pt x="12561" y="82526"/>
                </a:lnTo>
                <a:lnTo>
                  <a:pt x="8935" y="80148"/>
                </a:lnTo>
                <a:lnTo>
                  <a:pt x="4906" y="75278"/>
                </a:lnTo>
                <a:lnTo>
                  <a:pt x="3814" y="71050"/>
                </a:lnTo>
                <a:lnTo>
                  <a:pt x="128" y="65490"/>
                </a:lnTo>
                <a:lnTo>
                  <a:pt x="2194" y="56687"/>
                </a:lnTo>
                <a:lnTo>
                  <a:pt x="0" y="52078"/>
                </a:lnTo>
                <a:lnTo>
                  <a:pt x="1895" y="47395"/>
                </a:lnTo>
                <a:lnTo>
                  <a:pt x="1780" y="42990"/>
                </a:lnTo>
                <a:lnTo>
                  <a:pt x="3400" y="36553"/>
                </a:lnTo>
                <a:lnTo>
                  <a:pt x="6041" y="32312"/>
                </a:lnTo>
                <a:lnTo>
                  <a:pt x="6788" y="24504"/>
                </a:lnTo>
                <a:lnTo>
                  <a:pt x="11328" y="23075"/>
                </a:lnTo>
                <a:lnTo>
                  <a:pt x="16669" y="17910"/>
                </a:lnTo>
                <a:lnTo>
                  <a:pt x="17909" y="14542"/>
                </a:lnTo>
                <a:lnTo>
                  <a:pt x="24742" y="11408"/>
                </a:lnTo>
                <a:lnTo>
                  <a:pt x="26788" y="5357"/>
                </a:lnTo>
                <a:lnTo>
                  <a:pt x="32828" y="3371"/>
                </a:lnTo>
                <a:lnTo>
                  <a:pt x="37675" y="3467"/>
                </a:lnTo>
                <a:lnTo>
                  <a:pt x="44967" y="1812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2767583"/>
            <a:ext cx="585216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2D16B"/>
                </a:solidFill>
                <a:latin typeface="Chalkboard SE"/>
                <a:ea typeface="Hiragino Sans GB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2740152"/>
            <a:ext cx="29260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回到开头的问题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3197352"/>
            <a:ext cx="9768535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海尔蒙特的结论对在哪里、漏掉了什么？用今天学的知识写3～5句话。</a:t>
            </a:r>
          </a:p>
        </p:txBody>
      </p:sp>
      <p:sp>
        <p:nvSpPr>
          <p:cNvPr id="21" name="deckkit-motif-quiet+overlap+decor:a chalk ring drawn round the word or number it circles, as a teacher circles on the board"/>
          <p:cNvSpPr/>
          <p:nvPr/>
        </p:nvSpPr>
        <p:spPr>
          <a:xfrm>
            <a:off x="782683" y="3708796"/>
            <a:ext cx="604948" cy="56018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21348" y="9338"/>
                </a:moveTo>
                <a:lnTo>
                  <a:pt x="24726" y="4662"/>
                </a:lnTo>
                <a:lnTo>
                  <a:pt x="30570" y="5133"/>
                </a:lnTo>
                <a:lnTo>
                  <a:pt x="34811" y="2710"/>
                </a:lnTo>
                <a:lnTo>
                  <a:pt x="38769" y="322"/>
                </a:lnTo>
                <a:lnTo>
                  <a:pt x="44841" y="0"/>
                </a:lnTo>
                <a:lnTo>
                  <a:pt x="51723" y="2016"/>
                </a:lnTo>
                <a:lnTo>
                  <a:pt x="56646" y="3153"/>
                </a:lnTo>
                <a:lnTo>
                  <a:pt x="61070" y="1545"/>
                </a:lnTo>
                <a:lnTo>
                  <a:pt x="66697" y="5264"/>
                </a:lnTo>
                <a:lnTo>
                  <a:pt x="72714" y="4315"/>
                </a:lnTo>
                <a:lnTo>
                  <a:pt x="76056" y="7450"/>
                </a:lnTo>
                <a:lnTo>
                  <a:pt x="81498" y="12898"/>
                </a:lnTo>
                <a:lnTo>
                  <a:pt x="84799" y="13569"/>
                </a:lnTo>
                <a:lnTo>
                  <a:pt x="90426" y="21275"/>
                </a:lnTo>
                <a:lnTo>
                  <a:pt x="92739" y="22870"/>
                </a:lnTo>
                <a:lnTo>
                  <a:pt x="93252" y="28461"/>
                </a:lnTo>
                <a:lnTo>
                  <a:pt x="97639" y="33476"/>
                </a:lnTo>
                <a:lnTo>
                  <a:pt x="96316" y="39272"/>
                </a:lnTo>
                <a:lnTo>
                  <a:pt x="99507" y="44789"/>
                </a:lnTo>
                <a:lnTo>
                  <a:pt x="100000" y="50878"/>
                </a:lnTo>
                <a:lnTo>
                  <a:pt x="97563" y="55930"/>
                </a:lnTo>
                <a:lnTo>
                  <a:pt x="94227" y="63771"/>
                </a:lnTo>
                <a:lnTo>
                  <a:pt x="94287" y="66211"/>
                </a:lnTo>
                <a:lnTo>
                  <a:pt x="89256" y="70155"/>
                </a:lnTo>
                <a:lnTo>
                  <a:pt x="85904" y="76003"/>
                </a:lnTo>
                <a:lnTo>
                  <a:pt x="84045" y="81199"/>
                </a:lnTo>
                <a:lnTo>
                  <a:pt x="79912" y="83740"/>
                </a:lnTo>
                <a:lnTo>
                  <a:pt x="76562" y="88109"/>
                </a:lnTo>
                <a:lnTo>
                  <a:pt x="71166" y="93464"/>
                </a:lnTo>
                <a:lnTo>
                  <a:pt x="67056" y="91928"/>
                </a:lnTo>
                <a:lnTo>
                  <a:pt x="63226" y="97373"/>
                </a:lnTo>
                <a:lnTo>
                  <a:pt x="55884" y="98785"/>
                </a:lnTo>
                <a:lnTo>
                  <a:pt x="49433" y="99603"/>
                </a:lnTo>
                <a:lnTo>
                  <a:pt x="44095" y="99926"/>
                </a:lnTo>
                <a:lnTo>
                  <a:pt x="40311" y="100000"/>
                </a:lnTo>
                <a:lnTo>
                  <a:pt x="33465" y="97450"/>
                </a:lnTo>
                <a:lnTo>
                  <a:pt x="30667" y="92985"/>
                </a:lnTo>
                <a:lnTo>
                  <a:pt x="23303" y="91456"/>
                </a:lnTo>
                <a:lnTo>
                  <a:pt x="18939" y="85833"/>
                </a:lnTo>
                <a:lnTo>
                  <a:pt x="14637" y="83130"/>
                </a:lnTo>
                <a:lnTo>
                  <a:pt x="13275" y="79604"/>
                </a:lnTo>
                <a:lnTo>
                  <a:pt x="9718" y="73639"/>
                </a:lnTo>
                <a:lnTo>
                  <a:pt x="4989" y="71129"/>
                </a:lnTo>
                <a:lnTo>
                  <a:pt x="2999" y="63950"/>
                </a:lnTo>
                <a:lnTo>
                  <a:pt x="1256" y="61167"/>
                </a:lnTo>
                <a:lnTo>
                  <a:pt x="3782" y="55165"/>
                </a:lnTo>
                <a:lnTo>
                  <a:pt x="0" y="48583"/>
                </a:lnTo>
                <a:lnTo>
                  <a:pt x="2344" y="45502"/>
                </a:lnTo>
                <a:lnTo>
                  <a:pt x="752" y="38721"/>
                </a:lnTo>
                <a:lnTo>
                  <a:pt x="742" y="33425"/>
                </a:lnTo>
                <a:lnTo>
                  <a:pt x="4748" y="27765"/>
                </a:lnTo>
                <a:lnTo>
                  <a:pt x="7229" y="21560"/>
                </a:lnTo>
                <a:lnTo>
                  <a:pt x="10106" y="17876"/>
                </a:lnTo>
                <a:lnTo>
                  <a:pt x="13871" y="12327"/>
                </a:lnTo>
                <a:lnTo>
                  <a:pt x="17703" y="11002"/>
                </a:lnTo>
                <a:lnTo>
                  <a:pt x="21478" y="7644"/>
                </a:lnTo>
                <a:lnTo>
                  <a:pt x="25448" y="4334"/>
                </a:lnTo>
                <a:lnTo>
                  <a:pt x="33781" y="2911"/>
                </a:lnTo>
                <a:lnTo>
                  <a:pt x="37464" y="2177"/>
                </a:lnTo>
                <a:lnTo>
                  <a:pt x="43586" y="51"/>
                </a:lnTo>
              </a:path>
            </a:pathLst>
          </a:custGeom>
          <a:noFill/>
          <a:ln w="30480" cap="rnd">
            <a:solidFill>
              <a:srgbClr val="F2D16B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deckkit-motif-quiet+overlap+decor:a chalk ring drawn round the word or number it circles, as a teacher circles on the board"/>
          <p:cNvSpPr/>
          <p:nvPr/>
        </p:nvSpPr>
        <p:spPr>
          <a:xfrm>
            <a:off x="790905" y="3706203"/>
            <a:ext cx="586643" cy="55797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9159" y="10741"/>
                </a:moveTo>
                <a:lnTo>
                  <a:pt x="24676" y="6284"/>
                </a:lnTo>
                <a:lnTo>
                  <a:pt x="28980" y="2406"/>
                </a:lnTo>
                <a:lnTo>
                  <a:pt x="33608" y="2209"/>
                </a:lnTo>
                <a:lnTo>
                  <a:pt x="40453" y="1759"/>
                </a:lnTo>
                <a:lnTo>
                  <a:pt x="45764" y="33"/>
                </a:lnTo>
                <a:lnTo>
                  <a:pt x="51726" y="111"/>
                </a:lnTo>
                <a:lnTo>
                  <a:pt x="58653" y="2712"/>
                </a:lnTo>
                <a:lnTo>
                  <a:pt x="61477" y="3445"/>
                </a:lnTo>
                <a:lnTo>
                  <a:pt x="68783" y="6677"/>
                </a:lnTo>
                <a:lnTo>
                  <a:pt x="73551" y="8103"/>
                </a:lnTo>
                <a:lnTo>
                  <a:pt x="79116" y="8388"/>
                </a:lnTo>
                <a:lnTo>
                  <a:pt x="82438" y="11854"/>
                </a:lnTo>
                <a:lnTo>
                  <a:pt x="85225" y="16233"/>
                </a:lnTo>
                <a:lnTo>
                  <a:pt x="90553" y="21502"/>
                </a:lnTo>
                <a:lnTo>
                  <a:pt x="92620" y="27117"/>
                </a:lnTo>
                <a:lnTo>
                  <a:pt x="96548" y="30620"/>
                </a:lnTo>
                <a:lnTo>
                  <a:pt x="96713" y="37256"/>
                </a:lnTo>
                <a:lnTo>
                  <a:pt x="100000" y="41518"/>
                </a:lnTo>
                <a:lnTo>
                  <a:pt x="98976" y="45432"/>
                </a:lnTo>
                <a:lnTo>
                  <a:pt x="98774" y="53944"/>
                </a:lnTo>
                <a:lnTo>
                  <a:pt x="98431" y="58620"/>
                </a:lnTo>
                <a:lnTo>
                  <a:pt x="97261" y="64280"/>
                </a:lnTo>
                <a:lnTo>
                  <a:pt x="93177" y="66780"/>
                </a:lnTo>
                <a:lnTo>
                  <a:pt x="92935" y="71226"/>
                </a:lnTo>
                <a:lnTo>
                  <a:pt x="90195" y="76818"/>
                </a:lnTo>
                <a:lnTo>
                  <a:pt x="83397" y="80917"/>
                </a:lnTo>
                <a:lnTo>
                  <a:pt x="82564" y="85510"/>
                </a:lnTo>
                <a:lnTo>
                  <a:pt x="75992" y="87856"/>
                </a:lnTo>
                <a:lnTo>
                  <a:pt x="70878" y="92721"/>
                </a:lnTo>
                <a:lnTo>
                  <a:pt x="66921" y="95365"/>
                </a:lnTo>
                <a:lnTo>
                  <a:pt x="60687" y="95528"/>
                </a:lnTo>
                <a:lnTo>
                  <a:pt x="56839" y="97069"/>
                </a:lnTo>
                <a:lnTo>
                  <a:pt x="51777" y="97875"/>
                </a:lnTo>
                <a:lnTo>
                  <a:pt x="46246" y="100000"/>
                </a:lnTo>
                <a:lnTo>
                  <a:pt x="39176" y="99863"/>
                </a:lnTo>
                <a:lnTo>
                  <a:pt x="33274" y="99350"/>
                </a:lnTo>
                <a:lnTo>
                  <a:pt x="29478" y="94435"/>
                </a:lnTo>
                <a:lnTo>
                  <a:pt x="25118" y="92561"/>
                </a:lnTo>
                <a:lnTo>
                  <a:pt x="20861" y="89217"/>
                </a:lnTo>
                <a:lnTo>
                  <a:pt x="17054" y="84698"/>
                </a:lnTo>
                <a:lnTo>
                  <a:pt x="11145" y="81444"/>
                </a:lnTo>
                <a:lnTo>
                  <a:pt x="9825" y="76357"/>
                </a:lnTo>
                <a:lnTo>
                  <a:pt x="6044" y="72032"/>
                </a:lnTo>
                <a:lnTo>
                  <a:pt x="2349" y="65407"/>
                </a:lnTo>
                <a:lnTo>
                  <a:pt x="1994" y="59968"/>
                </a:lnTo>
                <a:lnTo>
                  <a:pt x="580" y="56946"/>
                </a:lnTo>
                <a:lnTo>
                  <a:pt x="0" y="50178"/>
                </a:lnTo>
                <a:lnTo>
                  <a:pt x="2079" y="45352"/>
                </a:lnTo>
                <a:lnTo>
                  <a:pt x="625" y="38261"/>
                </a:lnTo>
                <a:lnTo>
                  <a:pt x="2029" y="33346"/>
                </a:lnTo>
                <a:lnTo>
                  <a:pt x="3345" y="30126"/>
                </a:lnTo>
                <a:lnTo>
                  <a:pt x="6227" y="22058"/>
                </a:lnTo>
                <a:lnTo>
                  <a:pt x="10002" y="19178"/>
                </a:lnTo>
                <a:lnTo>
                  <a:pt x="11300" y="12726"/>
                </a:lnTo>
                <a:lnTo>
                  <a:pt x="16083" y="11370"/>
                </a:lnTo>
                <a:lnTo>
                  <a:pt x="21685" y="5977"/>
                </a:lnTo>
                <a:lnTo>
                  <a:pt x="28316" y="3433"/>
                </a:lnTo>
                <a:lnTo>
                  <a:pt x="33050" y="2795"/>
                </a:lnTo>
                <a:lnTo>
                  <a:pt x="38327" y="2409"/>
                </a:lnTo>
                <a:lnTo>
                  <a:pt x="43553" y="0"/>
                </a:lnTo>
              </a:path>
            </a:pathLst>
          </a:custGeom>
          <a:noFill/>
          <a:ln w="18288" cap="rnd">
            <a:solidFill>
              <a:srgbClr val="F2D16B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3752087"/>
            <a:ext cx="585216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2D16B"/>
                </a:solidFill>
                <a:latin typeface="Chalkboard SE"/>
                <a:ea typeface="Hiragino Sans GB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920" y="3724655"/>
            <a:ext cx="2926080" cy="4572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3F1EA"/>
                </a:solidFill>
                <a:latin typeface="Chalkboard SE"/>
                <a:ea typeface="Hiragino Sans GB"/>
              </a:rPr>
              <a:t>想一想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20" y="4181855"/>
            <a:ext cx="9768535" cy="4114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F3F1EA"/>
                </a:solidFill>
                <a:latin typeface="Chalkboard SE"/>
                <a:ea typeface="Hiragino Sans GB"/>
              </a:rPr>
              <a:t>实验里为什么要用黑纸片遮住叶片的一部分？为什么酒精要隔水加热？</a:t>
            </a:r>
          </a:p>
        </p:txBody>
      </p:sp>
      <p:sp>
        <p:nvSpPr>
          <p:cNvPr id="26" name="deckkit-motif-quiet+decor:a chalk stroke; the words it frames carry the meaning"/>
          <p:cNvSpPr/>
          <p:nvPr/>
        </p:nvSpPr>
        <p:spPr>
          <a:xfrm>
            <a:off x="725769" y="5158186"/>
            <a:ext cx="10731551" cy="9144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0"/>
                </a:moveTo>
                <a:lnTo>
                  <a:pt x="100000" y="14326"/>
                </a:lnTo>
              </a:path>
            </a:pathLst>
          </a:custGeom>
          <a:noFill/>
          <a:ln w="17780" cap="rnd">
            <a:solidFill>
              <a:srgbClr val="C9D3C9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5266944"/>
            <a:ext cx="629920" cy="42062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9B8"/>
                </a:solidFill>
                <a:latin typeface="Chalkboard SE"/>
                <a:ea typeface="Hiragino Sans GB"/>
              </a:rPr>
              <a:t>板书</a:t>
            </a:r>
          </a:p>
        </p:txBody>
      </p:sp>
      <p:sp>
        <p:nvSpPr>
          <p:cNvPr id="28" name="deckkit-motif-quiet+overlap+decor:a chalk frame drawn round its own words; the box encloses the text by design"/>
          <p:cNvSpPr/>
          <p:nvPr/>
        </p:nvSpPr>
        <p:spPr>
          <a:xfrm>
            <a:off x="664955" y="5227101"/>
            <a:ext cx="645385" cy="505352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3945" y="1771"/>
                </a:moveTo>
                <a:lnTo>
                  <a:pt x="100000" y="0"/>
                </a:lnTo>
                <a:lnTo>
                  <a:pt x="93865" y="100000"/>
                </a:lnTo>
                <a:lnTo>
                  <a:pt x="0" y="98580"/>
                </a:lnTo>
                <a:lnTo>
                  <a:pt x="12172" y="3799"/>
                </a:lnTo>
              </a:path>
            </a:pathLst>
          </a:custGeom>
          <a:noFill/>
          <a:ln w="25400" cap="rnd">
            <a:solidFill>
              <a:srgbClr val="F2A9B8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deckkit-motif-quiet+overlap+decor:a chalk frame drawn round its own words; the box encloses the text by design"/>
          <p:cNvSpPr/>
          <p:nvPr/>
        </p:nvSpPr>
        <p:spPr>
          <a:xfrm>
            <a:off x="682458" y="5230425"/>
            <a:ext cx="609590" cy="504788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16" y="0"/>
                </a:moveTo>
                <a:lnTo>
                  <a:pt x="100000" y="837"/>
                </a:lnTo>
                <a:lnTo>
                  <a:pt x="97173" y="97082"/>
                </a:lnTo>
                <a:lnTo>
                  <a:pt x="0" y="100000"/>
                </a:lnTo>
                <a:lnTo>
                  <a:pt x="10102" y="2373"/>
                </a:lnTo>
              </a:path>
            </a:pathLst>
          </a:custGeom>
          <a:noFill/>
          <a:ln w="15240" cap="rnd">
            <a:solidFill>
              <a:srgbClr val="F2A9B8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451455" y="5458968"/>
            <a:ext cx="14102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二氧化碳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61663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0763" y="5458968"/>
            <a:ext cx="5720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水</a:t>
            </a:r>
          </a:p>
        </p:txBody>
      </p:sp>
      <p:sp>
        <p:nvSpPr>
          <p:cNvPr id="33" name="deckkit-motif-quiet+decor:a chalk stroke; the words it frames carry the meaning"/>
          <p:cNvSpPr/>
          <p:nvPr/>
        </p:nvSpPr>
        <p:spPr>
          <a:xfrm>
            <a:off x="4930538" y="5659162"/>
            <a:ext cx="1121497" cy="19967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deckkit-motif-quiet+decor:a chalk stroke; the words it frames carry the meaning"/>
          <p:cNvSpPr/>
          <p:nvPr/>
        </p:nvSpPr>
        <p:spPr>
          <a:xfrm>
            <a:off x="4944204" y="5658894"/>
            <a:ext cx="1101996" cy="15445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16764" cap="rnd">
            <a:solidFill>
              <a:srgbClr val="F3F1EA">
                <a:alpha val="4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deckkit-motif-quiet+decor:a chalk stroke; the words it frames carry the meaning"/>
          <p:cNvSpPr/>
          <p:nvPr/>
        </p:nvSpPr>
        <p:spPr>
          <a:xfrm>
            <a:off x="5912669" y="5590540"/>
            <a:ext cx="124440" cy="156226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100000"/>
                </a:moveTo>
                <a:lnTo>
                  <a:pt x="100000" y="54954"/>
                </a:lnTo>
                <a:lnTo>
                  <a:pt x="2811" y="0"/>
                </a:lnTo>
              </a:path>
            </a:pathLst>
          </a:custGeom>
          <a:noFill/>
          <a:ln w="27940" cap="rnd">
            <a:solidFill>
              <a:srgbClr val="F3F1EA">
                <a:alpha val="85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52771" y="5222494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光能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52771" y="5825083"/>
            <a:ext cx="1343152" cy="291693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584" b="0" i="0">
                <a:solidFill>
                  <a:srgbClr val="F3F1EA"/>
                </a:solidFill>
                <a:latin typeface="Chalkboard SE"/>
                <a:ea typeface="Hiragino Sans GB"/>
              </a:rPr>
              <a:t>叶绿体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95923" y="5458968"/>
            <a:ext cx="30866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有机物（储存着能量）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82531" y="5458968"/>
            <a:ext cx="419100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01631" y="5458968"/>
            <a:ext cx="851408" cy="40513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F3F1EA"/>
                </a:solidFill>
                <a:latin typeface="Chalkboard SE"/>
                <a:ea typeface="Hiragino Sans GB"/>
              </a:rPr>
              <a:t>氧气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05294" y="4700016"/>
            <a:ext cx="475488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3F1EA"/>
                </a:solidFill>
                <a:latin typeface="Chalkboard SE"/>
                <a:ea typeface="Hiragino Sans GB"/>
              </a:rPr>
              <a:t>下节课：植物的呼吸作用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