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Hello, everyone. Today we're looking at something plants do every single day that we never get to see: photosynthesis. See the line of blanks at the very bottom of the board? By the end of the lesson, we'll have filled it in, one piece at a time. And by the end, you should also be able to explain why vegetable growers 'add carbon dioxide' to their greenhouses.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Books closed for now. A little willow grows into a big tree in a few years and gets dozens of times heavier. All that extra wood, bark and root: where does it come from? The soil? Water? Air? Sunlight? Everyone write one answer in your notebook, then we'll vote by show of hands and I'll put the count under each circle. Nearly four hundred years ago, someone ran a careful experiment on exactly this question. We'll see how he did it in a minute.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Three goals today: write it, explain it, apply it. Now look at the line at the bottom of the board. Right now it's all blanks. It's the word equation for photosynthesis. Each time we meet a scientist, we'll fill in one more piece, and by the end of class the line will be complete.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 the 1600s, van Helmont, from what is now Belgium, put 200 lb of oven-dried soil in a pot and planted a willow weighing 5 lb. For the next 5 years he gave it nothing but rainwater. After 5 years the willow weighed about 169 lb, roughly 164 lb more. He dried and weighed the soil again: it had lost only about 2 oz. So he concluded that the willow's extra weight came from water. Water really is one of the raw materials, so 'water' goes on the board first. But think about it: was it only water? Let's hold on to that question.</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On 17 August 1771, the English scientist Priestley put a sprig of mint into a jar of air in which a candle had burned out. On 27 August, another candle burned perfectly well in it. He also tested it with mice: he put mint into 'bad' air a mouse had breathed, and after eight or nine days a mouse placed inside did very well, while in the control air with no plant a mouse died almost at once. We now know the plant was giving off oxygen. But when others repeated the experiment, it sometimes failed. Why? In 1779 the Dutch scientist Ingenhousz found the answer: plants refresh the air only in sunlight, and only with their green parts. In the dark, they can't. So on the board we write 'oxygen', and above the arrow, 'light energy'.</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Now let's complete the board. Carbon dioxide and water are the raw materials. Light is the condition, so we write 'light energy' above the arrow. Chloroplasts are the site, written under the arrow. The products are organic matter, which stores energy (starch, for example), and oxygen. Under each term is the name of the scientist whose work put it on the board. Carbon dioxide and chloroplasts were confirmed step by step by later scientists, including Sachs, whom we'll meet on slide 10: the starch in chloroplasts comes from carbon dioxide the leaf takes in. That answers the question van Helmont left open. Please copy the definition in the box into your notebook.</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Where does photosynthesis happen? Zoom in on a leaf and we see mesophyll cells. Zoom in again and we see little green bodies inside the cell: chloroplasts. Chloroplasts contain chlorophyll, which absorbs light energy. Mesophyll cells are packed with chloroplasts, which is why leaves are green. Most root cells have no chloroplasts, so they can't photosynthesise. On the board, 'chloroplasts' sits under the arrow: that's the site.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Look at this leaf. Carbon dioxide comes in from the air through the stomata. Water is taken up by the roots and carried up through the xylem in the leaf stalk. Sunlight supplies the energy. The organic matter made in the chloroplasts, starch for example, travels through the phloem to the stem, roots, fruit and everywhere else. Oxygen goes out through the stomata into the air. Now look at the board: the two terms on the left go in, the two on the right come out.</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Photosynthesis doesn't run at one fixed speed. More light makes it faster, but beyond a certain brightness it stops speeding up much. Carbon dioxide works the same way. Temperature has a best value; too hot or too cold, and it slows down. Look at the board: light and carbon dioxide are exactly the condition and a raw material in our equation. Whether there's enough of each decides how fast photosynthesis goes. Temperature isn't in the equation, but it still affects how fast things run. The curves only show the trend; there are no real numbers on them.</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Now let's follow Sachs's idea, using the method from our textbook. Step one, destarch: keep a potted geranium in the dark for a whole day and night, so the leaves move out and use up the starch they already have. Otherwise, when we find starch at the end, we can't tell old starch from new. Step two: cover part of a leaf on both sides with black paper, then put the plant in sunlight for a few hours. The covered and uncovered parts form a comparison, and the only difference is light. Step three: pick the leaf, remove the paper, and heat it in alcohol in a water bath. The chlorophyll dissolves into the alcohol and the leaf turns a pale yellowish white. Careful: alcohol catches fire easily, so always heat it in a water bath! Step four: rinse in clean water, add iodine, wait a moment, then rinse it off. Step five, observe: the lit part turns blue, the covered part doesn't. Conclusion: light is essential for making organic matter, and starch is a product of photosynthesis. Sachs went further and showed that this starch in the chloroplasts is made from carbon dioxide the leaf takes in from the air. That's where 'carbon dioxide' in our equation comes from, and it answers the question van Helmont left open.</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Greenhouse growers are really just following this line on the board. Extra lighting and longer hours of light give plenty of the condition, light energy. Adding carbon dioxide gives plenty of raw material. Planting at the right spacing keeps leaves from shading each other so they make full use of the light. Those three are all about making more. Keeping nights a little cooler means the plants use up less organic matter. That's using less, and it has to do with respiration, which we'll learn next lesson.</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Let's look at the whole board together. The top line is the board line we filled in today. On the left is the history: four scientists, each adding one piece of the puzzle. In the middle is photosynthesis itself: raw materials, condition, site, products. On the right are the evidence and the uses: the five steps of the starch experiment, and the four greenhouse methods. Now back to the question we started with: where did the little willow's extra mass come from? Mostly from the carbon dioxide and water it took in, built into organic matter in the chloroplasts using light energy. Sunlight only supplies the energy, and the soil lost only about 2 oz. Look at your guess from the start: which half did you get right?</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 have five minutes. For question 1, I've erased the board line, so close your books and write it back in full. Question 2 is multiple choice. For question 3, give the reason in a sentence or two. When you're done, swap with your partner and check each other's.</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Let's check. Question 1: compare with the board. Every term has to be right, with 'light energy' above the arrow and 'chloroplasts' below it. Question 2 is B: the dark treatment rules out starch that was already in the leaf. For question 3, the key word is 'raw material': more raw material, faster photosynthesis, more organic matter, a bigger harvest.</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Three things for homework. First, copy today's completed board line into your notebook, then write it again from memory. Second, go back to the question we started with: what did van Helmont get right, and what did he miss? Third, think about why we cover part of the leaf with black paper, and why the alcohol is heated in a water bath. Next lesson, we'll look at another life process in plants: respiration.</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Relationship Id="rId7"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8.png"/><Relationship Id="rId4" Type="http://schemas.openxmlformats.org/officeDocument/2006/relationships/image" Target="../media/image11.png"/><Relationship Id="rId5"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5.xml"/></Relationships>
</file>

<file path=ppt/slides/slide1.xml><?xml version="1.0" encoding="utf-8"?>
<p:sld xmlns:a="http://schemas.openxmlformats.org/drawingml/2006/main" xmlns:p="http://schemas.openxmlformats.org/presentationml/2006/main" xmlns:r="http://schemas.openxmlformats.org/officeDocument/2006/relationships">
  <p:cSld name="vl.chalkboard">
    <p:bg>
      <p:bgPr>
        <a:blipFill dpi="0" rotWithShape="1">
          <a:blip r:embed="rId2"/>
          <a:srcRect/>
          <a:tile tx="0" ty="0" sx="100000" sy="100000" flip="none" algn="tl"/>
        </a:blipFill>
        <a:effectLst/>
      </p:bgPr>
    </p:bg>
    <p:spTree>
      <p:nvGrpSpPr>
        <p:cNvPr id="1" name=""/>
        <p:cNvGrpSpPr/>
        <p:nvPr/>
      </p:nvGrpSpPr>
      <p:grpSpPr/>
      <p:sp>
        <p:nvSpPr>
          <p:cNvPr id="19" name="deckkit-a11ytitle"/>
          <p:cNvSpPr>
            <a:spLocks noGrp="1"/>
          </p:cNvSpPr>
          <p:nvPr>
            <p:ph type="title"/>
          </p:nvPr>
        </p:nvSpPr>
        <p:spPr>
          <a:xfrm>
            <a:off x="0" y="-914400"/>
            <a:ext cx="12191695" cy="457200"/>
          </a:xfrm>
          <a:ln/>
        </p:spPr>
        <p:txBody>
          <a:bodyPr/>
          <a:lstStyle/>
          <a:p>
            <a:pPr/>
            <a:r>
              <a:rPr sz="1000" b="0" i="0">
                <a:solidFill>
                  <a:srgbClr val="F3F1EA"/>
                </a:solidFill>
                <a:latin typeface="Chalkboard SE"/>
                <a:ea typeface="Hiragino Sans GB"/>
              </a:rPr>
              <a:t>Photosynthesis</a:t>
            </a:r>
          </a:p>
        </p:txBody>
      </p:sp>
      <p:sp>
        <p:nvSpPr>
          <p:cNvPr id="2" name="deckkit-decor+vl.chalkboard:the blackboard's wooden frame"/>
          <p:cNvSpPr/>
          <p:nvPr/>
        </p:nvSpPr>
        <p:spPr>
          <a:xfrm>
            <a:off x="0" y="0"/>
            <a:ext cx="12191695" cy="128016"/>
          </a:xfrm>
          <a:prstGeom prst="rect">
            <a:avLst/>
          </a:prstGeom>
          <a:solidFill>
            <a:srgbClr val="7A4F2A"/>
          </a:solidFill>
          <a:ln>
            <a:noFill/>
          </a:ln>
          <a:effectLst/>
        </p:spPr>
        <p:txBody>
          <a:bodyPr rtlCol="0" anchor="ctr"/>
          <a:lstStyle/>
          <a:p>
            <a:pPr algn="ctr"/>
          </a:p>
        </p:txBody>
      </p:sp>
      <p:sp>
        <p:nvSpPr>
          <p:cNvPr id="3" name="deckkit-decor+vl.chalkboard:the blackboard's wooden frame"/>
          <p:cNvSpPr/>
          <p:nvPr/>
        </p:nvSpPr>
        <p:spPr>
          <a:xfrm>
            <a:off x="0" y="6729984"/>
            <a:ext cx="12191695" cy="128016"/>
          </a:xfrm>
          <a:prstGeom prst="rect">
            <a:avLst/>
          </a:prstGeom>
          <a:solidFill>
            <a:srgbClr val="7A4F2A"/>
          </a:solidFill>
          <a:ln>
            <a:noFill/>
          </a:ln>
          <a:effectLst/>
        </p:spPr>
        <p:txBody>
          <a:bodyPr rtlCol="0" anchor="ctr"/>
          <a:lstStyle/>
          <a:p>
            <a:pPr algn="ctr"/>
          </a:p>
        </p:txBody>
      </p:sp>
      <p:sp>
        <p:nvSpPr>
          <p:cNvPr id="4" name="deckkit-decor+vl.chalkboard:the blackboard's wooden frame"/>
          <p:cNvSpPr/>
          <p:nvPr/>
        </p:nvSpPr>
        <p:spPr>
          <a:xfrm>
            <a:off x="0" y="128016"/>
            <a:ext cx="128016" cy="6601968"/>
          </a:xfrm>
          <a:prstGeom prst="rect">
            <a:avLst/>
          </a:prstGeom>
          <a:solidFill>
            <a:srgbClr val="7A4F2A"/>
          </a:solidFill>
          <a:ln>
            <a:noFill/>
          </a:ln>
          <a:effectLst/>
        </p:spPr>
        <p:txBody>
          <a:bodyPr rtlCol="0" anchor="ctr"/>
          <a:lstStyle/>
          <a:p>
            <a:pPr algn="ctr"/>
          </a:p>
        </p:txBody>
      </p:sp>
      <p:sp>
        <p:nvSpPr>
          <p:cNvPr id="5" name="deckkit-decor+vl.chalkboard:the blackboard's wooden frame"/>
          <p:cNvSpPr/>
          <p:nvPr/>
        </p:nvSpPr>
        <p:spPr>
          <a:xfrm>
            <a:off x="12063679" y="128016"/>
            <a:ext cx="128016" cy="6601968"/>
          </a:xfrm>
          <a:prstGeom prst="rect">
            <a:avLst/>
          </a:prstGeom>
          <a:solidFill>
            <a:srgbClr val="7A4F2A"/>
          </a:solidFill>
          <a:ln>
            <a:noFill/>
          </a:ln>
          <a:effectLst/>
        </p:spPr>
        <p:txBody>
          <a:bodyPr rtlCol="0" anchor="ctr"/>
          <a:lstStyle/>
          <a:p>
            <a:pPr algn="ctr"/>
          </a:p>
        </p:txBody>
      </p:sp>
      <p:sp>
        <p:nvSpPr>
          <p:cNvPr id="6" name="deckkit-decor+vl.chalkboard:a stick of chalk on the board's ledge"/>
          <p:cNvSpPr/>
          <p:nvPr/>
        </p:nvSpPr>
        <p:spPr>
          <a:xfrm>
            <a:off x="3901342" y="6675120"/>
            <a:ext cx="1097280" cy="54864"/>
          </a:xfrm>
          <a:prstGeom prst="rect">
            <a:avLst/>
          </a:prstGeom>
          <a:solidFill>
            <a:srgbClr val="E8E2D2"/>
          </a:solidFill>
          <a:ln>
            <a:noFill/>
          </a:ln>
          <a:effectLst/>
        </p:spPr>
        <p:txBody>
          <a:bodyPr rtlCol="0" anchor="ctr"/>
          <a:lstStyle/>
          <a:p>
            <a:pPr algn="ctr"/>
          </a:p>
        </p:txBody>
      </p:sp>
      <p:sp>
        <p:nvSpPr>
          <p:cNvPr id="7" name="deckkit-decor+vl.chalkboard:an eraser smudge on the board; nothing reads from it"/>
          <p:cNvSpPr/>
          <p:nvPr/>
        </p:nvSpPr>
        <p:spPr>
          <a:xfrm>
            <a:off x="6588941" y="872128"/>
            <a:ext cx="3636924" cy="800123"/>
          </a:xfrm>
          <a:prstGeom prst="ellipse">
            <a:avLst/>
          </a:prstGeom>
          <a:gradFill rotWithShape="1">
            <a:gsLst>
              <a:gs pos="0">
                <a:srgbClr val="F3F1EA">
                  <a:alpha val="6000"/>
                </a:srgbClr>
              </a:gs>
              <a:gs pos="34000">
                <a:srgbClr val="F3F1EA">
                  <a:alpha val="2700"/>
                </a:srgbClr>
              </a:gs>
              <a:gs pos="68000">
                <a:srgbClr val="F3F1EA">
                  <a:alpha val="0"/>
                </a:srgbClr>
              </a:gs>
              <a:gs pos="100000">
                <a:srgbClr val="F3F1EA">
                  <a:alpha val="0"/>
                </a:srgbClr>
              </a:gs>
            </a:gsLst>
            <a:path path="circle">
              <a:fillToRect l="50000" t="50000" r="50000" b="50000"/>
            </a:path>
          </a:gradFill>
          <a:ln>
            <a:noFill/>
          </a:ln>
          <a:effectLst/>
        </p:spPr>
        <p:txBody>
          <a:bodyPr rtlCol="0" anchor="ctr"/>
          <a:lstStyle/>
          <a:p>
            <a:pPr algn="ctr"/>
          </a:p>
        </p:txBody>
      </p:sp>
      <p:sp>
        <p:nvSpPr>
          <p:cNvPr id="8" name="deckkit-decor+vl.chalkboard:an eraser smudge on the board; nothing reads from it"/>
          <p:cNvSpPr/>
          <p:nvPr/>
        </p:nvSpPr>
        <p:spPr>
          <a:xfrm>
            <a:off x="2083872" y="5465457"/>
            <a:ext cx="3732864" cy="821230"/>
          </a:xfrm>
          <a:prstGeom prst="ellipse">
            <a:avLst/>
          </a:prstGeom>
          <a:gradFill rotWithShape="1">
            <a:gsLst>
              <a:gs pos="0">
                <a:srgbClr val="F3F1EA">
                  <a:alpha val="6000"/>
                </a:srgbClr>
              </a:gs>
              <a:gs pos="34000">
                <a:srgbClr val="F3F1EA">
                  <a:alpha val="2700"/>
                </a:srgbClr>
              </a:gs>
              <a:gs pos="68000">
                <a:srgbClr val="F3F1EA">
                  <a:alpha val="0"/>
                </a:srgbClr>
              </a:gs>
              <a:gs pos="100000">
                <a:srgbClr val="F3F1EA">
                  <a:alpha val="0"/>
                </a:srgbClr>
              </a:gs>
            </a:gsLst>
            <a:path path="circle">
              <a:fillToRect l="50000" t="50000" r="50000" b="50000"/>
            </a:path>
          </a:gradFill>
          <a:ln>
            <a:noFill/>
          </a:ln>
          <a:effectLst/>
        </p:spPr>
        <p:txBody>
          <a:bodyPr rtlCol="0" anchor="ctr"/>
          <a:lstStyle/>
          <a:p>
            <a:pPr algn="ctr"/>
          </a:p>
        </p:txBody>
      </p:sp>
      <p:sp>
        <p:nvSpPr>
          <p:cNvPr id="9" name="deckkit-decor+vl.chalkboard:an eraser smudge on the board; nothing reads from it"/>
          <p:cNvSpPr/>
          <p:nvPr/>
        </p:nvSpPr>
        <p:spPr>
          <a:xfrm>
            <a:off x="508745" y="503039"/>
            <a:ext cx="3979597" cy="875511"/>
          </a:xfrm>
          <a:prstGeom prst="ellipse">
            <a:avLst/>
          </a:prstGeom>
          <a:gradFill rotWithShape="1">
            <a:gsLst>
              <a:gs pos="0">
                <a:srgbClr val="F3F1EA">
                  <a:alpha val="6000"/>
                </a:srgbClr>
              </a:gs>
              <a:gs pos="34000">
                <a:srgbClr val="F3F1EA">
                  <a:alpha val="2700"/>
                </a:srgbClr>
              </a:gs>
              <a:gs pos="68000">
                <a:srgbClr val="F3F1EA">
                  <a:alpha val="0"/>
                </a:srgbClr>
              </a:gs>
              <a:gs pos="100000">
                <a:srgbClr val="F3F1EA">
                  <a:alpha val="0"/>
                </a:srgbClr>
              </a:gs>
            </a:gsLst>
            <a:path path="circle">
              <a:fillToRect l="50000" t="50000" r="50000" b="50000"/>
            </a:path>
          </a:gradFill>
          <a:ln>
            <a:noFill/>
          </a:ln>
          <a:effectLst/>
        </p:spPr>
        <p:txBody>
          <a:bodyPr rtlCol="0" anchor="ctr"/>
          <a:lstStyle/>
          <a:p>
            <a:pPr algn="ctr"/>
          </a:p>
        </p:txBody>
      </p:sp>
      <p:sp>
        <p:nvSpPr>
          <p:cNvPr id="10" name="deckkit-motif-quiet+decor+vl.chalkboard:a chalk stroke; the words it frames carry the meaning"/>
          <p:cNvSpPr/>
          <p:nvPr/>
        </p:nvSpPr>
        <p:spPr>
          <a:xfrm>
            <a:off x="819311" y="2193985"/>
            <a:ext cx="3772272" cy="463958"/>
          </a:xfrm>
          <a:custGeom>
            <a:avLst/>
            <a:gdLst/>
            <a:ahLst/>
            <a:cxnLst/>
            <a:rect l="0" t="0" r="r" b="b"/>
            <a:pathLst>
              <a:path w="100000" h="100000" fill="none">
                <a:moveTo>
                  <a:pt x="567" y="5957"/>
                </a:moveTo>
                <a:lnTo>
                  <a:pt x="99355" y="7181"/>
                </a:lnTo>
                <a:lnTo>
                  <a:pt x="100000" y="84178"/>
                </a:lnTo>
                <a:lnTo>
                  <a:pt x="0" y="100000"/>
                </a:lnTo>
                <a:lnTo>
                  <a:pt x="2299" y="0"/>
                </a:lnTo>
              </a:path>
            </a:pathLst>
          </a:custGeom>
          <a:noFill/>
          <a:ln w="25400" cap="rnd">
            <a:solidFill>
              <a:srgbClr val="F2A9B8">
                <a:alpha val="85000"/>
              </a:srgbClr>
            </a:solidFill>
          </a:ln>
        </p:spPr>
        <p:txBody>
          <a:bodyPr rtlCol="0" anchor="ctr"/>
          <a:lstStyle/>
          <a:p>
            <a:pPr algn="ctr"/>
          </a:p>
        </p:txBody>
      </p:sp>
      <p:sp>
        <p:nvSpPr>
          <p:cNvPr id="11" name="deckkit-motif-quiet+decor+vl.chalkboard:a chalk stroke; the words it frames carry the meaning"/>
          <p:cNvSpPr/>
          <p:nvPr/>
        </p:nvSpPr>
        <p:spPr>
          <a:xfrm>
            <a:off x="832954" y="2205110"/>
            <a:ext cx="3758921" cy="453504"/>
          </a:xfrm>
          <a:custGeom>
            <a:avLst/>
            <a:gdLst/>
            <a:ahLst/>
            <a:cxnLst/>
            <a:rect l="0" t="0" r="r" b="b"/>
            <a:pathLst>
              <a:path w="100000" h="100000" fill="none">
                <a:moveTo>
                  <a:pt x="648" y="3284"/>
                </a:moveTo>
                <a:lnTo>
                  <a:pt x="99618" y="4276"/>
                </a:lnTo>
                <a:lnTo>
                  <a:pt x="100000" y="84077"/>
                </a:lnTo>
                <a:lnTo>
                  <a:pt x="0" y="100000"/>
                </a:lnTo>
                <a:lnTo>
                  <a:pt x="2099" y="0"/>
                </a:lnTo>
              </a:path>
            </a:pathLst>
          </a:custGeom>
          <a:noFill/>
          <a:ln w="15240" cap="rnd">
            <a:solidFill>
              <a:srgbClr val="F2A9B8">
                <a:alpha val="45000"/>
              </a:srgbClr>
            </a:solidFill>
          </a:ln>
        </p:spPr>
        <p:txBody>
          <a:bodyPr rtlCol="0" anchor="ctr"/>
          <a:lstStyle/>
          <a:p>
            <a:pPr algn="ctr"/>
          </a:p>
        </p:txBody>
      </p:sp>
      <p:sp>
        <p:nvSpPr>
          <p:cNvPr id="12" name="deckkit-motif-quiet+decor+vl.chalkboard:a chalk stroke; the words it frames carry the meaning"/>
          <p:cNvSpPr/>
          <p:nvPr/>
        </p:nvSpPr>
        <p:spPr>
          <a:xfrm>
            <a:off x="978032" y="3741938"/>
            <a:ext cx="6708566" cy="60235"/>
          </a:xfrm>
          <a:custGeom>
            <a:avLst/>
            <a:gdLst/>
            <a:ahLst/>
            <a:cxnLst/>
            <a:rect l="0" t="0" r="r" b="b"/>
            <a:pathLst>
              <a:path w="100000" h="100000" fill="none">
                <a:moveTo>
                  <a:pt x="0" y="4758"/>
                </a:moveTo>
                <a:lnTo>
                  <a:pt x="10052" y="74177"/>
                </a:lnTo>
                <a:lnTo>
                  <a:pt x="20029" y="93926"/>
                </a:lnTo>
                <a:lnTo>
                  <a:pt x="29792" y="9901"/>
                </a:lnTo>
                <a:lnTo>
                  <a:pt x="40086" y="13463"/>
                </a:lnTo>
                <a:lnTo>
                  <a:pt x="50068" y="62133"/>
                </a:lnTo>
                <a:lnTo>
                  <a:pt x="59922" y="52538"/>
                </a:lnTo>
                <a:lnTo>
                  <a:pt x="69941" y="0"/>
                </a:lnTo>
                <a:lnTo>
                  <a:pt x="79763" y="18052"/>
                </a:lnTo>
                <a:lnTo>
                  <a:pt x="89846" y="100000"/>
                </a:lnTo>
                <a:lnTo>
                  <a:pt x="100000" y="26815"/>
                </a:lnTo>
              </a:path>
            </a:pathLst>
          </a:custGeom>
          <a:noFill/>
          <a:ln w="33020" cap="rnd">
            <a:solidFill>
              <a:srgbClr val="F2D16B">
                <a:alpha val="85000"/>
              </a:srgbClr>
            </a:solidFill>
          </a:ln>
        </p:spPr>
        <p:txBody>
          <a:bodyPr rtlCol="0" anchor="ctr"/>
          <a:lstStyle/>
          <a:p>
            <a:pPr algn="ctr"/>
          </a:p>
        </p:txBody>
      </p:sp>
      <p:sp>
        <p:nvSpPr>
          <p:cNvPr id="13" name="deckkit-motif-quiet+decor+vl.chalkboard:a chalk stroke; the words it frames carry the meaning"/>
          <p:cNvSpPr/>
          <p:nvPr/>
        </p:nvSpPr>
        <p:spPr>
          <a:xfrm>
            <a:off x="981856" y="3731571"/>
            <a:ext cx="6695864" cy="66409"/>
          </a:xfrm>
          <a:custGeom>
            <a:avLst/>
            <a:gdLst/>
            <a:ahLst/>
            <a:cxnLst/>
            <a:rect l="0" t="0" r="r" b="b"/>
            <a:pathLst>
              <a:path w="100000" h="100000" fill="none">
                <a:moveTo>
                  <a:pt x="0" y="0"/>
                </a:moveTo>
                <a:lnTo>
                  <a:pt x="9955" y="55935"/>
                </a:lnTo>
                <a:lnTo>
                  <a:pt x="19768" y="99122"/>
                </a:lnTo>
                <a:lnTo>
                  <a:pt x="29850" y="16326"/>
                </a:lnTo>
                <a:lnTo>
                  <a:pt x="40118" y="35207"/>
                </a:lnTo>
                <a:lnTo>
                  <a:pt x="49905" y="100000"/>
                </a:lnTo>
                <a:lnTo>
                  <a:pt x="60001" y="77516"/>
                </a:lnTo>
                <a:lnTo>
                  <a:pt x="69906" y="27741"/>
                </a:lnTo>
                <a:lnTo>
                  <a:pt x="80079" y="56764"/>
                </a:lnTo>
                <a:lnTo>
                  <a:pt x="90160" y="85907"/>
                </a:lnTo>
                <a:lnTo>
                  <a:pt x="100000" y="40143"/>
                </a:lnTo>
              </a:path>
            </a:pathLst>
          </a:custGeom>
          <a:noFill/>
          <a:ln w="19812" cap="rnd">
            <a:solidFill>
              <a:srgbClr val="F2D16B">
                <a:alpha val="45000"/>
              </a:srgbClr>
            </a:solidFill>
          </a:ln>
        </p:spPr>
        <p:txBody>
          <a:bodyPr rtlCol="0" anchor="ctr"/>
          <a:lstStyle/>
          <a:p>
            <a:pPr algn="ctr"/>
          </a:p>
        </p:txBody>
      </p:sp>
      <p:sp>
        <p:nvSpPr>
          <p:cNvPr id="14" name="deckkit-motif-quiet+decor+vl.chalkboard:a chalk stroke; the words it frames carry the meaning"/>
          <p:cNvSpPr/>
          <p:nvPr/>
        </p:nvSpPr>
        <p:spPr>
          <a:xfrm>
            <a:off x="1073213" y="3838277"/>
            <a:ext cx="6522772" cy="59518"/>
          </a:xfrm>
          <a:custGeom>
            <a:avLst/>
            <a:gdLst/>
            <a:ahLst/>
            <a:cxnLst/>
            <a:rect l="0" t="0" r="r" b="b"/>
            <a:pathLst>
              <a:path w="100000" h="100000" fill="none">
                <a:moveTo>
                  <a:pt x="0" y="14904"/>
                </a:moveTo>
                <a:lnTo>
                  <a:pt x="9896" y="39215"/>
                </a:lnTo>
                <a:lnTo>
                  <a:pt x="19733" y="97844"/>
                </a:lnTo>
                <a:lnTo>
                  <a:pt x="29890" y="79898"/>
                </a:lnTo>
                <a:lnTo>
                  <a:pt x="39857" y="24933"/>
                </a:lnTo>
                <a:lnTo>
                  <a:pt x="49823" y="18012"/>
                </a:lnTo>
                <a:lnTo>
                  <a:pt x="59977" y="54729"/>
                </a:lnTo>
                <a:lnTo>
                  <a:pt x="69912" y="100000"/>
                </a:lnTo>
                <a:lnTo>
                  <a:pt x="79795" y="63177"/>
                </a:lnTo>
                <a:lnTo>
                  <a:pt x="90001" y="0"/>
                </a:lnTo>
                <a:lnTo>
                  <a:pt x="100000" y="19463"/>
                </a:lnTo>
              </a:path>
            </a:pathLst>
          </a:custGeom>
          <a:noFill/>
          <a:ln w="22860" cap="rnd">
            <a:solidFill>
              <a:srgbClr val="F2D16B">
                <a:alpha val="85000"/>
              </a:srgbClr>
            </a:solidFill>
          </a:ln>
        </p:spPr>
        <p:txBody>
          <a:bodyPr rtlCol="0" anchor="ctr"/>
          <a:lstStyle/>
          <a:p>
            <a:pPr algn="ctr"/>
          </a:p>
        </p:txBody>
      </p:sp>
      <p:sp>
        <p:nvSpPr>
          <p:cNvPr id="15" name="deckkit-motif-quiet+decor+vl.chalkboard:a chalk stroke; the words it frames carry the meaning"/>
          <p:cNvSpPr/>
          <p:nvPr/>
        </p:nvSpPr>
        <p:spPr>
          <a:xfrm>
            <a:off x="1074331" y="3836474"/>
            <a:ext cx="6521701" cy="66823"/>
          </a:xfrm>
          <a:custGeom>
            <a:avLst/>
            <a:gdLst/>
            <a:ahLst/>
            <a:cxnLst/>
            <a:rect l="0" t="0" r="r" b="b"/>
            <a:pathLst>
              <a:path w="100000" h="100000" fill="none">
                <a:moveTo>
                  <a:pt x="0" y="0"/>
                </a:moveTo>
                <a:lnTo>
                  <a:pt x="9749" y="55317"/>
                </a:lnTo>
                <a:lnTo>
                  <a:pt x="19989" y="82700"/>
                </a:lnTo>
                <a:lnTo>
                  <a:pt x="29751" y="55387"/>
                </a:lnTo>
                <a:lnTo>
                  <a:pt x="39935" y="9176"/>
                </a:lnTo>
                <a:lnTo>
                  <a:pt x="50043" y="11735"/>
                </a:lnTo>
                <a:lnTo>
                  <a:pt x="59791" y="59373"/>
                </a:lnTo>
                <a:lnTo>
                  <a:pt x="69846" y="100000"/>
                </a:lnTo>
                <a:lnTo>
                  <a:pt x="80032" y="57690"/>
                </a:lnTo>
                <a:lnTo>
                  <a:pt x="89945" y="16899"/>
                </a:lnTo>
                <a:lnTo>
                  <a:pt x="100000" y="29581"/>
                </a:lnTo>
              </a:path>
            </a:pathLst>
          </a:custGeom>
          <a:noFill/>
          <a:ln w="13716" cap="rnd">
            <a:solidFill>
              <a:srgbClr val="F2D16B">
                <a:alpha val="45000"/>
              </a:srgbClr>
            </a:solidFill>
          </a:ln>
        </p:spPr>
        <p:txBody>
          <a:bodyPr rtlCol="0" anchor="ctr"/>
          <a:lstStyle/>
          <a:p>
            <a:pPr algn="ctr"/>
          </a:p>
        </p:txBody>
      </p:sp>
      <p:sp>
        <p:nvSpPr>
          <p:cNvPr id="16" name="deckkit-vl.chalkboard"/>
          <p:cNvSpPr txBox="1"/>
          <p:nvPr/>
        </p:nvSpPr>
        <p:spPr>
          <a:xfrm>
            <a:off x="975335" y="2272284"/>
            <a:ext cx="10241023" cy="298704"/>
          </a:xfrm>
          <a:prstGeom prst="rect">
            <a:avLst/>
          </a:prstGeom>
          <a:noFill/>
          <a:ln/>
        </p:spPr>
        <p:txBody>
          <a:bodyPr wrap="square" anchor="t" lIns="25400" rIns="25400" tIns="25400" bIns="25400">
            <a:spAutoFit/>
          </a:bodyPr>
          <a:lstStyle/>
          <a:p>
            <a:pPr algn="l">
              <a:lnSpc>
                <a:spcPct val="100000"/>
              </a:lnSpc>
              <a:spcBef>
                <a:spcPts val="0"/>
              </a:spcBef>
              <a:spcAft>
                <a:spcPts val="600"/>
              </a:spcAft>
            </a:pPr>
            <a:r>
              <a:rPr sz="1600" b="1" i="0">
                <a:solidFill>
                  <a:srgbClr val="F2A9B8"/>
                </a:solidFill>
                <a:latin typeface="Chalkboard SE"/>
                <a:ea typeface="Hiragino Sans GB"/>
              </a:rPr>
              <a:t>Middle School Biology · New Lesson⠀⠀</a:t>
            </a:r>
          </a:p>
        </p:txBody>
      </p:sp>
      <p:sp>
        <p:nvSpPr>
          <p:cNvPr id="17" name="deckkit-vl.chalkboard"/>
          <p:cNvSpPr txBox="1"/>
          <p:nvPr/>
        </p:nvSpPr>
        <p:spPr>
          <a:xfrm>
            <a:off x="975335" y="2753868"/>
            <a:ext cx="10241023" cy="938784"/>
          </a:xfrm>
          <a:prstGeom prst="rect">
            <a:avLst/>
          </a:prstGeom>
          <a:noFill/>
          <a:ln/>
        </p:spPr>
        <p:txBody>
          <a:bodyPr wrap="square" anchor="t" lIns="25400" rIns="25400" tIns="25400" bIns="25400">
            <a:spAutoFit/>
          </a:bodyPr>
          <a:lstStyle/>
          <a:p>
            <a:pPr algn="l">
              <a:lnSpc>
                <a:spcPct val="100000"/>
              </a:lnSpc>
              <a:spcBef>
                <a:spcPts val="0"/>
              </a:spcBef>
              <a:spcAft>
                <a:spcPts val="600"/>
              </a:spcAft>
            </a:pPr>
            <a:r>
              <a:rPr sz="5800" b="1" i="0">
                <a:solidFill>
                  <a:srgbClr val="F3F1EA"/>
                </a:solidFill>
                <a:latin typeface="Chalkboard SE"/>
                <a:ea typeface="Hiragino Sans GB"/>
              </a:rPr>
              <a:t>Photosynthesis</a:t>
            </a:r>
          </a:p>
        </p:txBody>
      </p:sp>
      <p:sp>
        <p:nvSpPr>
          <p:cNvPr id="18" name="deckkit-vl.chalkboard"/>
          <p:cNvSpPr txBox="1"/>
          <p:nvPr/>
        </p:nvSpPr>
        <p:spPr>
          <a:xfrm>
            <a:off x="975335" y="4058412"/>
            <a:ext cx="10241023" cy="390144"/>
          </a:xfrm>
          <a:prstGeom prst="rect">
            <a:avLst/>
          </a:prstGeom>
          <a:noFill/>
          <a:ln/>
        </p:spPr>
        <p:txBody>
          <a:bodyPr wrap="square" anchor="t" lIns="25400" rIns="25400" tIns="25400" bIns="25400">
            <a:spAutoFit/>
          </a:bodyPr>
          <a:lstStyle/>
          <a:p>
            <a:pPr algn="l">
              <a:lnSpc>
                <a:spcPct val="100000"/>
              </a:lnSpc>
              <a:spcBef>
                <a:spcPts val="0"/>
              </a:spcBef>
              <a:spcAft>
                <a:spcPts val="600"/>
              </a:spcAft>
            </a:pPr>
            <a:r>
              <a:rPr sz="2200" b="0" i="0">
                <a:solidFill>
                  <a:srgbClr val="C9D3C9"/>
                </a:solidFill>
                <a:latin typeface="Chalkboard SE"/>
                <a:ea typeface="Hiragino Sans GB"/>
              </a:rPr>
              <a:t>How a green leaf uses sunlight to turn carbon dioxide and water into food</a:t>
            </a:r>
          </a:p>
        </p:txBody>
      </p:sp>
      <p:sp>
        <p:nvSpPr>
          <p:cNvPr id="20" name="deckkit-motif-quiet+decor:a chalk stroke; the words it frames carry the meaning"/>
          <p:cNvSpPr/>
          <p:nvPr/>
        </p:nvSpPr>
        <p:spPr>
          <a:xfrm>
            <a:off x="8542287" y="2074847"/>
            <a:ext cx="2649580" cy="1242330"/>
          </a:xfrm>
          <a:custGeom>
            <a:avLst/>
            <a:gdLst/>
            <a:ahLst/>
            <a:cxnLst/>
            <a:rect l="0" t="0" r="r" b="b"/>
            <a:pathLst>
              <a:path w="100000" h="100000" fill="none">
                <a:moveTo>
                  <a:pt x="0" y="50453"/>
                </a:moveTo>
                <a:lnTo>
                  <a:pt x="2891" y="42200"/>
                </a:lnTo>
                <a:lnTo>
                  <a:pt x="5046" y="37461"/>
                </a:lnTo>
                <a:lnTo>
                  <a:pt x="8039" y="32420"/>
                </a:lnTo>
                <a:lnTo>
                  <a:pt x="10290" y="27867"/>
                </a:lnTo>
                <a:lnTo>
                  <a:pt x="12376" y="24413"/>
                </a:lnTo>
                <a:lnTo>
                  <a:pt x="15361" y="20508"/>
                </a:lnTo>
                <a:lnTo>
                  <a:pt x="18035" y="17711"/>
                </a:lnTo>
                <a:lnTo>
                  <a:pt x="20073" y="14562"/>
                </a:lnTo>
                <a:lnTo>
                  <a:pt x="23208" y="13237"/>
                </a:lnTo>
                <a:lnTo>
                  <a:pt x="25609" y="10718"/>
                </a:lnTo>
                <a:lnTo>
                  <a:pt x="27414" y="8155"/>
                </a:lnTo>
                <a:lnTo>
                  <a:pt x="30300" y="5968"/>
                </a:lnTo>
                <a:lnTo>
                  <a:pt x="33179" y="4845"/>
                </a:lnTo>
                <a:lnTo>
                  <a:pt x="35020" y="4310"/>
                </a:lnTo>
                <a:lnTo>
                  <a:pt x="37498" y="3416"/>
                </a:lnTo>
                <a:lnTo>
                  <a:pt x="40272" y="1902"/>
                </a:lnTo>
                <a:lnTo>
                  <a:pt x="42682" y="1169"/>
                </a:lnTo>
                <a:lnTo>
                  <a:pt x="45055" y="0"/>
                </a:lnTo>
                <a:lnTo>
                  <a:pt x="48120" y="204"/>
                </a:lnTo>
                <a:lnTo>
                  <a:pt x="50551" y="243"/>
                </a:lnTo>
                <a:lnTo>
                  <a:pt x="53209" y="1767"/>
                </a:lnTo>
                <a:lnTo>
                  <a:pt x="55534" y="2075"/>
                </a:lnTo>
                <a:lnTo>
                  <a:pt x="57892" y="2778"/>
                </a:lnTo>
                <a:lnTo>
                  <a:pt x="60014" y="3310"/>
                </a:lnTo>
                <a:lnTo>
                  <a:pt x="63100" y="4018"/>
                </a:lnTo>
                <a:lnTo>
                  <a:pt x="65681" y="6636"/>
                </a:lnTo>
                <a:lnTo>
                  <a:pt x="67758" y="7325"/>
                </a:lnTo>
                <a:lnTo>
                  <a:pt x="70295" y="9176"/>
                </a:lnTo>
                <a:lnTo>
                  <a:pt x="73247" y="11190"/>
                </a:lnTo>
                <a:lnTo>
                  <a:pt x="74947" y="12881"/>
                </a:lnTo>
                <a:lnTo>
                  <a:pt x="78022" y="16871"/>
                </a:lnTo>
                <a:lnTo>
                  <a:pt x="80340" y="18580"/>
                </a:lnTo>
                <a:lnTo>
                  <a:pt x="82887" y="21820"/>
                </a:lnTo>
                <a:lnTo>
                  <a:pt x="85117" y="24560"/>
                </a:lnTo>
                <a:lnTo>
                  <a:pt x="87896" y="27779"/>
                </a:lnTo>
                <a:lnTo>
                  <a:pt x="90087" y="30404"/>
                </a:lnTo>
                <a:lnTo>
                  <a:pt x="92728" y="35438"/>
                </a:lnTo>
                <a:lnTo>
                  <a:pt x="95229" y="38908"/>
                </a:lnTo>
                <a:lnTo>
                  <a:pt x="97698" y="42663"/>
                </a:lnTo>
                <a:lnTo>
                  <a:pt x="100000" y="50672"/>
                </a:lnTo>
                <a:lnTo>
                  <a:pt x="98087" y="56651"/>
                </a:lnTo>
                <a:lnTo>
                  <a:pt x="95508" y="61811"/>
                </a:lnTo>
                <a:lnTo>
                  <a:pt x="93184" y="66363"/>
                </a:lnTo>
                <a:lnTo>
                  <a:pt x="90275" y="70113"/>
                </a:lnTo>
                <a:lnTo>
                  <a:pt x="88232" y="72834"/>
                </a:lnTo>
                <a:lnTo>
                  <a:pt x="85665" y="75853"/>
                </a:lnTo>
                <a:lnTo>
                  <a:pt x="82742" y="78408"/>
                </a:lnTo>
                <a:lnTo>
                  <a:pt x="80655" y="81045"/>
                </a:lnTo>
                <a:lnTo>
                  <a:pt x="77485" y="84775"/>
                </a:lnTo>
                <a:lnTo>
                  <a:pt x="75566" y="86607"/>
                </a:lnTo>
                <a:lnTo>
                  <a:pt x="73116" y="88055"/>
                </a:lnTo>
                <a:lnTo>
                  <a:pt x="70135" y="90488"/>
                </a:lnTo>
                <a:lnTo>
                  <a:pt x="67766" y="92091"/>
                </a:lnTo>
                <a:lnTo>
                  <a:pt x="64974" y="93999"/>
                </a:lnTo>
                <a:lnTo>
                  <a:pt x="63160" y="96544"/>
                </a:lnTo>
                <a:lnTo>
                  <a:pt x="60530" y="96847"/>
                </a:lnTo>
                <a:lnTo>
                  <a:pt x="57620" y="98675"/>
                </a:lnTo>
                <a:lnTo>
                  <a:pt x="55344" y="99029"/>
                </a:lnTo>
                <a:lnTo>
                  <a:pt x="52430" y="98656"/>
                </a:lnTo>
                <a:lnTo>
                  <a:pt x="50599" y="100000"/>
                </a:lnTo>
                <a:lnTo>
                  <a:pt x="48133" y="99743"/>
                </a:lnTo>
                <a:lnTo>
                  <a:pt x="45253" y="99562"/>
                </a:lnTo>
                <a:lnTo>
                  <a:pt x="43102" y="98701"/>
                </a:lnTo>
                <a:lnTo>
                  <a:pt x="40339" y="98030"/>
                </a:lnTo>
                <a:lnTo>
                  <a:pt x="38031" y="96710"/>
                </a:lnTo>
                <a:lnTo>
                  <a:pt x="35460" y="97289"/>
                </a:lnTo>
                <a:lnTo>
                  <a:pt x="32410" y="95324"/>
                </a:lnTo>
                <a:lnTo>
                  <a:pt x="30421" y="94211"/>
                </a:lnTo>
                <a:lnTo>
                  <a:pt x="27870" y="91350"/>
                </a:lnTo>
                <a:lnTo>
                  <a:pt x="25220" y="90534"/>
                </a:lnTo>
                <a:lnTo>
                  <a:pt x="23132" y="86773"/>
                </a:lnTo>
                <a:lnTo>
                  <a:pt x="19958" y="84148"/>
                </a:lnTo>
                <a:lnTo>
                  <a:pt x="17399" y="81958"/>
                </a:lnTo>
                <a:lnTo>
                  <a:pt x="14992" y="79617"/>
                </a:lnTo>
                <a:lnTo>
                  <a:pt x="12916" y="74935"/>
                </a:lnTo>
                <a:lnTo>
                  <a:pt x="10318" y="71593"/>
                </a:lnTo>
                <a:lnTo>
                  <a:pt x="7779" y="67343"/>
                </a:lnTo>
                <a:lnTo>
                  <a:pt x="5005" y="62734"/>
                </a:lnTo>
                <a:lnTo>
                  <a:pt x="2678" y="58370"/>
                </a:lnTo>
                <a:lnTo>
                  <a:pt x="319" y="49316"/>
                </a:lnTo>
              </a:path>
            </a:pathLst>
          </a:custGeom>
          <a:noFill/>
          <a:ln w="30480" cap="rnd">
            <a:solidFill>
              <a:srgbClr val="B6E388">
                <a:alpha val="85000"/>
              </a:srgbClr>
            </a:solidFill>
          </a:ln>
        </p:spPr>
        <p:txBody>
          <a:bodyPr rtlCol="0" anchor="ctr"/>
          <a:lstStyle/>
          <a:p>
            <a:pPr algn="ctr"/>
          </a:p>
        </p:txBody>
      </p:sp>
      <p:sp>
        <p:nvSpPr>
          <p:cNvPr id="21" name="deckkit-motif-quiet+decor:a chalk stroke; the words it frames carry the meaning"/>
          <p:cNvSpPr/>
          <p:nvPr/>
        </p:nvSpPr>
        <p:spPr>
          <a:xfrm>
            <a:off x="8552279" y="2075702"/>
            <a:ext cx="2659856" cy="1241809"/>
          </a:xfrm>
          <a:custGeom>
            <a:avLst/>
            <a:gdLst/>
            <a:ahLst/>
            <a:cxnLst/>
            <a:rect l="0" t="0" r="r" b="b"/>
            <a:pathLst>
              <a:path w="100000" h="100000" fill="none">
                <a:moveTo>
                  <a:pt x="75" y="50731"/>
                </a:moveTo>
                <a:lnTo>
                  <a:pt x="2619" y="42700"/>
                </a:lnTo>
                <a:lnTo>
                  <a:pt x="4479" y="36827"/>
                </a:lnTo>
                <a:lnTo>
                  <a:pt x="7018" y="32809"/>
                </a:lnTo>
                <a:lnTo>
                  <a:pt x="9602" y="28650"/>
                </a:lnTo>
                <a:lnTo>
                  <a:pt x="12159" y="24930"/>
                </a:lnTo>
                <a:lnTo>
                  <a:pt x="14701" y="20399"/>
                </a:lnTo>
                <a:lnTo>
                  <a:pt x="17256" y="17786"/>
                </a:lnTo>
                <a:lnTo>
                  <a:pt x="20171" y="14946"/>
                </a:lnTo>
                <a:lnTo>
                  <a:pt x="22335" y="12840"/>
                </a:lnTo>
                <a:lnTo>
                  <a:pt x="25194" y="9739"/>
                </a:lnTo>
                <a:lnTo>
                  <a:pt x="27401" y="8407"/>
                </a:lnTo>
                <a:lnTo>
                  <a:pt x="30003" y="7406"/>
                </a:lnTo>
                <a:lnTo>
                  <a:pt x="32145" y="5363"/>
                </a:lnTo>
                <a:lnTo>
                  <a:pt x="34815" y="3789"/>
                </a:lnTo>
                <a:lnTo>
                  <a:pt x="36927" y="3149"/>
                </a:lnTo>
                <a:lnTo>
                  <a:pt x="40172" y="1486"/>
                </a:lnTo>
                <a:lnTo>
                  <a:pt x="42121" y="2000"/>
                </a:lnTo>
                <a:lnTo>
                  <a:pt x="44440" y="0"/>
                </a:lnTo>
                <a:lnTo>
                  <a:pt x="46904" y="1159"/>
                </a:lnTo>
                <a:lnTo>
                  <a:pt x="49963" y="597"/>
                </a:lnTo>
                <a:lnTo>
                  <a:pt x="52341" y="154"/>
                </a:lnTo>
                <a:lnTo>
                  <a:pt x="54853" y="1441"/>
                </a:lnTo>
                <a:lnTo>
                  <a:pt x="57240" y="2109"/>
                </a:lnTo>
                <a:lnTo>
                  <a:pt x="59637" y="2799"/>
                </a:lnTo>
                <a:lnTo>
                  <a:pt x="61838" y="4362"/>
                </a:lnTo>
                <a:lnTo>
                  <a:pt x="64494" y="6246"/>
                </a:lnTo>
                <a:lnTo>
                  <a:pt x="67457" y="7893"/>
                </a:lnTo>
                <a:lnTo>
                  <a:pt x="69651" y="8847"/>
                </a:lnTo>
                <a:lnTo>
                  <a:pt x="72086" y="11303"/>
                </a:lnTo>
                <a:lnTo>
                  <a:pt x="74781" y="14354"/>
                </a:lnTo>
                <a:lnTo>
                  <a:pt x="76823" y="15903"/>
                </a:lnTo>
                <a:lnTo>
                  <a:pt x="79651" y="18917"/>
                </a:lnTo>
                <a:lnTo>
                  <a:pt x="82472" y="21816"/>
                </a:lnTo>
                <a:lnTo>
                  <a:pt x="84747" y="24766"/>
                </a:lnTo>
                <a:lnTo>
                  <a:pt x="87273" y="28139"/>
                </a:lnTo>
                <a:lnTo>
                  <a:pt x="89791" y="31254"/>
                </a:lnTo>
                <a:lnTo>
                  <a:pt x="91909" y="35365"/>
                </a:lnTo>
                <a:lnTo>
                  <a:pt x="94517" y="38886"/>
                </a:lnTo>
                <a:lnTo>
                  <a:pt x="97372" y="44133"/>
                </a:lnTo>
                <a:lnTo>
                  <a:pt x="100000" y="49198"/>
                </a:lnTo>
                <a:lnTo>
                  <a:pt x="96949" y="56494"/>
                </a:lnTo>
                <a:lnTo>
                  <a:pt x="94522" y="60830"/>
                </a:lnTo>
                <a:lnTo>
                  <a:pt x="92163" y="64769"/>
                </a:lnTo>
                <a:lnTo>
                  <a:pt x="89464" y="69993"/>
                </a:lnTo>
                <a:lnTo>
                  <a:pt x="87334" y="72569"/>
                </a:lnTo>
                <a:lnTo>
                  <a:pt x="84319" y="76638"/>
                </a:lnTo>
                <a:lnTo>
                  <a:pt x="82318" y="78299"/>
                </a:lnTo>
                <a:lnTo>
                  <a:pt x="79521" y="81857"/>
                </a:lnTo>
                <a:lnTo>
                  <a:pt x="77315" y="83779"/>
                </a:lnTo>
                <a:lnTo>
                  <a:pt x="75045" y="86290"/>
                </a:lnTo>
                <a:lnTo>
                  <a:pt x="71977" y="89424"/>
                </a:lnTo>
                <a:lnTo>
                  <a:pt x="69402" y="91148"/>
                </a:lnTo>
                <a:lnTo>
                  <a:pt x="66948" y="92816"/>
                </a:lnTo>
                <a:lnTo>
                  <a:pt x="64519" y="94042"/>
                </a:lnTo>
                <a:lnTo>
                  <a:pt x="62574" y="95603"/>
                </a:lnTo>
                <a:lnTo>
                  <a:pt x="59666" y="97063"/>
                </a:lnTo>
                <a:lnTo>
                  <a:pt x="57045" y="97261"/>
                </a:lnTo>
                <a:lnTo>
                  <a:pt x="54638" y="98196"/>
                </a:lnTo>
                <a:lnTo>
                  <a:pt x="51984" y="99952"/>
                </a:lnTo>
                <a:lnTo>
                  <a:pt x="49364" y="100000"/>
                </a:lnTo>
                <a:lnTo>
                  <a:pt x="47615" y="99898"/>
                </a:lnTo>
                <a:lnTo>
                  <a:pt x="44367" y="99394"/>
                </a:lnTo>
                <a:lnTo>
                  <a:pt x="41891" y="99203"/>
                </a:lnTo>
                <a:lnTo>
                  <a:pt x="39944" y="97940"/>
                </a:lnTo>
                <a:lnTo>
                  <a:pt x="36880" y="97626"/>
                </a:lnTo>
                <a:lnTo>
                  <a:pt x="34460" y="96121"/>
                </a:lnTo>
                <a:lnTo>
                  <a:pt x="32264" y="95827"/>
                </a:lnTo>
                <a:lnTo>
                  <a:pt x="29702" y="92915"/>
                </a:lnTo>
                <a:lnTo>
                  <a:pt x="27558" y="92318"/>
                </a:lnTo>
                <a:lnTo>
                  <a:pt x="24849" y="88895"/>
                </a:lnTo>
                <a:lnTo>
                  <a:pt x="22074" y="87217"/>
                </a:lnTo>
                <a:lnTo>
                  <a:pt x="19883" y="84347"/>
                </a:lnTo>
                <a:lnTo>
                  <a:pt x="17597" y="82624"/>
                </a:lnTo>
                <a:lnTo>
                  <a:pt x="15206" y="79610"/>
                </a:lnTo>
                <a:lnTo>
                  <a:pt x="11965" y="75703"/>
                </a:lnTo>
                <a:lnTo>
                  <a:pt x="9524" y="72571"/>
                </a:lnTo>
                <a:lnTo>
                  <a:pt x="7582" y="68256"/>
                </a:lnTo>
                <a:lnTo>
                  <a:pt x="4628" y="62472"/>
                </a:lnTo>
                <a:lnTo>
                  <a:pt x="2653" y="58143"/>
                </a:lnTo>
                <a:lnTo>
                  <a:pt x="0" y="50019"/>
                </a:lnTo>
              </a:path>
            </a:pathLst>
          </a:custGeom>
          <a:noFill/>
          <a:ln w="18288" cap="rnd">
            <a:solidFill>
              <a:srgbClr val="B6E388">
                <a:alpha val="45000"/>
              </a:srgbClr>
            </a:solidFill>
          </a:ln>
        </p:spPr>
        <p:txBody>
          <a:bodyPr rtlCol="0" anchor="ctr"/>
          <a:lstStyle/>
          <a:p>
            <a:pPr algn="ctr"/>
          </a:p>
        </p:txBody>
      </p:sp>
      <p:sp>
        <p:nvSpPr>
          <p:cNvPr id="22" name="deckkit-motif-quiet+decor:a chalk stroke; the words it frames carry the meaning"/>
          <p:cNvSpPr/>
          <p:nvPr/>
        </p:nvSpPr>
        <p:spPr>
          <a:xfrm>
            <a:off x="8559695" y="2689587"/>
            <a:ext cx="2551696" cy="18835"/>
          </a:xfrm>
          <a:custGeom>
            <a:avLst/>
            <a:gdLst/>
            <a:ahLst/>
            <a:cxnLst/>
            <a:rect l="0" t="0" r="r" b="b"/>
            <a:pathLst>
              <a:path w="100000" h="100000" fill="none">
                <a:moveTo>
                  <a:pt x="0" y="0"/>
                </a:moveTo>
                <a:lnTo>
                  <a:pt x="100000" y="100000"/>
                </a:lnTo>
              </a:path>
            </a:pathLst>
          </a:custGeom>
          <a:noFill/>
          <a:ln w="20320" cap="rnd">
            <a:solidFill>
              <a:srgbClr val="B6E388">
                <a:alpha val="85000"/>
              </a:srgbClr>
            </a:solidFill>
          </a:ln>
        </p:spPr>
        <p:txBody>
          <a:bodyPr rtlCol="0" anchor="ctr"/>
          <a:lstStyle/>
          <a:p>
            <a:pPr algn="ctr"/>
          </a:p>
        </p:txBody>
      </p:sp>
      <p:sp>
        <p:nvSpPr>
          <p:cNvPr id="23" name="deckkit-motif-quiet+decor:a chalk stroke; the words it frames carry the meaning"/>
          <p:cNvSpPr/>
          <p:nvPr/>
        </p:nvSpPr>
        <p:spPr>
          <a:xfrm>
            <a:off x="9122323" y="2267915"/>
            <a:ext cx="273527" cy="421058"/>
          </a:xfrm>
          <a:custGeom>
            <a:avLst/>
            <a:gdLst/>
            <a:ahLst/>
            <a:cxnLst/>
            <a:rect l="0" t="0" r="r" b="b"/>
            <a:pathLst>
              <a:path w="100000" h="100000" fill="none">
                <a:moveTo>
                  <a:pt x="0" y="100000"/>
                </a:moveTo>
                <a:lnTo>
                  <a:pt x="100000" y="0"/>
                </a:lnTo>
              </a:path>
            </a:pathLst>
          </a:custGeom>
          <a:noFill/>
          <a:ln w="15240" cap="rnd">
            <a:solidFill>
              <a:srgbClr val="B6E388">
                <a:alpha val="85000"/>
              </a:srgbClr>
            </a:solidFill>
          </a:ln>
        </p:spPr>
        <p:txBody>
          <a:bodyPr rtlCol="0" anchor="ctr"/>
          <a:lstStyle/>
          <a:p>
            <a:pPr algn="ctr"/>
          </a:p>
        </p:txBody>
      </p:sp>
      <p:sp>
        <p:nvSpPr>
          <p:cNvPr id="24" name="deckkit-motif-quiet+decor:a chalk stroke; the words it frames carry the meaning"/>
          <p:cNvSpPr/>
          <p:nvPr/>
        </p:nvSpPr>
        <p:spPr>
          <a:xfrm>
            <a:off x="9123753" y="2691195"/>
            <a:ext cx="270129" cy="448667"/>
          </a:xfrm>
          <a:custGeom>
            <a:avLst/>
            <a:gdLst/>
            <a:ahLst/>
            <a:cxnLst/>
            <a:rect l="0" t="0" r="r" b="b"/>
            <a:pathLst>
              <a:path w="100000" h="100000" fill="none">
                <a:moveTo>
                  <a:pt x="0" y="0"/>
                </a:moveTo>
                <a:lnTo>
                  <a:pt x="100000" y="100000"/>
                </a:lnTo>
              </a:path>
            </a:pathLst>
          </a:custGeom>
          <a:noFill/>
          <a:ln w="15240" cap="rnd">
            <a:solidFill>
              <a:srgbClr val="B6E388">
                <a:alpha val="85000"/>
              </a:srgbClr>
            </a:solidFill>
          </a:ln>
        </p:spPr>
        <p:txBody>
          <a:bodyPr rtlCol="0" anchor="ctr"/>
          <a:lstStyle/>
          <a:p>
            <a:pPr algn="ctr"/>
          </a:p>
        </p:txBody>
      </p:sp>
      <p:sp>
        <p:nvSpPr>
          <p:cNvPr id="25" name="deckkit-motif-quiet+decor:a chalk stroke; the words it frames carry the meaning"/>
          <p:cNvSpPr/>
          <p:nvPr/>
        </p:nvSpPr>
        <p:spPr>
          <a:xfrm>
            <a:off x="9664922" y="2216538"/>
            <a:ext cx="270589" cy="483843"/>
          </a:xfrm>
          <a:custGeom>
            <a:avLst/>
            <a:gdLst/>
            <a:ahLst/>
            <a:cxnLst/>
            <a:rect l="0" t="0" r="r" b="b"/>
            <a:pathLst>
              <a:path w="100000" h="100000" fill="none">
                <a:moveTo>
                  <a:pt x="0" y="100000"/>
                </a:moveTo>
                <a:lnTo>
                  <a:pt x="100000" y="0"/>
                </a:lnTo>
              </a:path>
            </a:pathLst>
          </a:custGeom>
          <a:noFill/>
          <a:ln w="15240" cap="rnd">
            <a:solidFill>
              <a:srgbClr val="B6E388">
                <a:alpha val="85000"/>
              </a:srgbClr>
            </a:solidFill>
          </a:ln>
        </p:spPr>
        <p:txBody>
          <a:bodyPr rtlCol="0" anchor="ctr"/>
          <a:lstStyle/>
          <a:p>
            <a:pPr algn="ctr"/>
          </a:p>
        </p:txBody>
      </p:sp>
      <p:sp>
        <p:nvSpPr>
          <p:cNvPr id="26" name="deckkit-motif-quiet+decor:a chalk stroke; the words it frames carry the meaning"/>
          <p:cNvSpPr/>
          <p:nvPr/>
        </p:nvSpPr>
        <p:spPr>
          <a:xfrm>
            <a:off x="9664014" y="2699361"/>
            <a:ext cx="272075" cy="482920"/>
          </a:xfrm>
          <a:custGeom>
            <a:avLst/>
            <a:gdLst/>
            <a:ahLst/>
            <a:cxnLst/>
            <a:rect l="0" t="0" r="r" b="b"/>
            <a:pathLst>
              <a:path w="100000" h="100000" fill="none">
                <a:moveTo>
                  <a:pt x="0" y="0"/>
                </a:moveTo>
                <a:lnTo>
                  <a:pt x="100000" y="100000"/>
                </a:lnTo>
              </a:path>
            </a:pathLst>
          </a:custGeom>
          <a:noFill/>
          <a:ln w="15240" cap="rnd">
            <a:solidFill>
              <a:srgbClr val="B6E388">
                <a:alpha val="85000"/>
              </a:srgbClr>
            </a:solidFill>
          </a:ln>
        </p:spPr>
        <p:txBody>
          <a:bodyPr rtlCol="0" anchor="ctr"/>
          <a:lstStyle/>
          <a:p>
            <a:pPr algn="ctr"/>
          </a:p>
        </p:txBody>
      </p:sp>
      <p:sp>
        <p:nvSpPr>
          <p:cNvPr id="27" name="deckkit-motif-quiet+decor:a chalk stroke; the words it frames carry the meaning"/>
          <p:cNvSpPr/>
          <p:nvPr/>
        </p:nvSpPr>
        <p:spPr>
          <a:xfrm>
            <a:off x="10194799" y="2326159"/>
            <a:ext cx="269534" cy="376818"/>
          </a:xfrm>
          <a:custGeom>
            <a:avLst/>
            <a:gdLst/>
            <a:ahLst/>
            <a:cxnLst/>
            <a:rect l="0" t="0" r="r" b="b"/>
            <a:pathLst>
              <a:path w="100000" h="100000" fill="none">
                <a:moveTo>
                  <a:pt x="0" y="100000"/>
                </a:moveTo>
                <a:lnTo>
                  <a:pt x="100000" y="0"/>
                </a:lnTo>
              </a:path>
            </a:pathLst>
          </a:custGeom>
          <a:noFill/>
          <a:ln w="15240" cap="rnd">
            <a:solidFill>
              <a:srgbClr val="B6E388">
                <a:alpha val="85000"/>
              </a:srgbClr>
            </a:solidFill>
          </a:ln>
        </p:spPr>
        <p:txBody>
          <a:bodyPr rtlCol="0" anchor="ctr"/>
          <a:lstStyle/>
          <a:p>
            <a:pPr algn="ctr"/>
          </a:p>
        </p:txBody>
      </p:sp>
      <p:sp>
        <p:nvSpPr>
          <p:cNvPr id="28" name="deckkit-motif-quiet+decor:a chalk stroke; the words it frames carry the meaning"/>
          <p:cNvSpPr/>
          <p:nvPr/>
        </p:nvSpPr>
        <p:spPr>
          <a:xfrm>
            <a:off x="10189971" y="2708084"/>
            <a:ext cx="279013" cy="377907"/>
          </a:xfrm>
          <a:custGeom>
            <a:avLst/>
            <a:gdLst/>
            <a:ahLst/>
            <a:cxnLst/>
            <a:rect l="0" t="0" r="r" b="b"/>
            <a:pathLst>
              <a:path w="100000" h="100000" fill="none">
                <a:moveTo>
                  <a:pt x="0" y="0"/>
                </a:moveTo>
                <a:lnTo>
                  <a:pt x="100000" y="100000"/>
                </a:lnTo>
              </a:path>
            </a:pathLst>
          </a:custGeom>
          <a:noFill/>
          <a:ln w="15240" cap="rnd">
            <a:solidFill>
              <a:srgbClr val="B6E388">
                <a:alpha val="85000"/>
              </a:srgbClr>
            </a:solidFill>
          </a:ln>
        </p:spPr>
        <p:txBody>
          <a:bodyPr rtlCol="0" anchor="ctr"/>
          <a:lstStyle/>
          <a:p>
            <a:pPr algn="ctr"/>
          </a:p>
        </p:txBody>
      </p:sp>
      <p:sp>
        <p:nvSpPr>
          <p:cNvPr id="29" name="deckkit-motif-quiet+decor:a chalk stroke; the words it frames carry the meaning"/>
          <p:cNvSpPr/>
          <p:nvPr/>
        </p:nvSpPr>
        <p:spPr>
          <a:xfrm>
            <a:off x="10675042" y="2519599"/>
            <a:ext cx="263767" cy="168917"/>
          </a:xfrm>
          <a:custGeom>
            <a:avLst/>
            <a:gdLst/>
            <a:ahLst/>
            <a:cxnLst/>
            <a:rect l="0" t="0" r="r" b="b"/>
            <a:pathLst>
              <a:path w="100000" h="100000" fill="none">
                <a:moveTo>
                  <a:pt x="0" y="100000"/>
                </a:moveTo>
                <a:lnTo>
                  <a:pt x="100000" y="0"/>
                </a:lnTo>
              </a:path>
            </a:pathLst>
          </a:custGeom>
          <a:noFill/>
          <a:ln w="15240" cap="rnd">
            <a:solidFill>
              <a:srgbClr val="B6E388">
                <a:alpha val="85000"/>
              </a:srgbClr>
            </a:solidFill>
          </a:ln>
        </p:spPr>
        <p:txBody>
          <a:bodyPr rtlCol="0" anchor="ctr"/>
          <a:lstStyle/>
          <a:p>
            <a:pPr algn="ctr"/>
          </a:p>
        </p:txBody>
      </p:sp>
      <p:sp>
        <p:nvSpPr>
          <p:cNvPr id="30" name="deckkit-motif-quiet+decor:a chalk stroke; the words it frames carry the meaning"/>
          <p:cNvSpPr/>
          <p:nvPr/>
        </p:nvSpPr>
        <p:spPr>
          <a:xfrm>
            <a:off x="10674108" y="2695922"/>
            <a:ext cx="267037" cy="177422"/>
          </a:xfrm>
          <a:custGeom>
            <a:avLst/>
            <a:gdLst/>
            <a:ahLst/>
            <a:cxnLst/>
            <a:rect l="0" t="0" r="r" b="b"/>
            <a:pathLst>
              <a:path w="100000" h="100000" fill="none">
                <a:moveTo>
                  <a:pt x="0" y="0"/>
                </a:moveTo>
                <a:lnTo>
                  <a:pt x="100000" y="100000"/>
                </a:lnTo>
              </a:path>
            </a:pathLst>
          </a:custGeom>
          <a:noFill/>
          <a:ln w="15240" cap="rnd">
            <a:solidFill>
              <a:srgbClr val="B6E388">
                <a:alpha val="85000"/>
              </a:srgbClr>
            </a:solidFill>
          </a:ln>
        </p:spPr>
        <p:txBody>
          <a:bodyPr rtlCol="0" anchor="ctr"/>
          <a:lstStyle/>
          <a:p>
            <a:pPr algn="ctr"/>
          </a:p>
        </p:txBody>
      </p:sp>
      <p:sp>
        <p:nvSpPr>
          <p:cNvPr id="31" name="deckkit-motif-quiet+decor:a chalk stroke; the words it frames carry the meaning"/>
          <p:cNvSpPr/>
          <p:nvPr/>
        </p:nvSpPr>
        <p:spPr>
          <a:xfrm>
            <a:off x="8224009" y="2697528"/>
            <a:ext cx="320001" cy="510835"/>
          </a:xfrm>
          <a:custGeom>
            <a:avLst/>
            <a:gdLst/>
            <a:ahLst/>
            <a:cxnLst/>
            <a:rect l="0" t="0" r="r" b="b"/>
            <a:pathLst>
              <a:path w="100000" h="100000" fill="none">
                <a:moveTo>
                  <a:pt x="100000" y="0"/>
                </a:moveTo>
                <a:lnTo>
                  <a:pt x="0" y="100000"/>
                </a:lnTo>
              </a:path>
            </a:pathLst>
          </a:custGeom>
          <a:noFill/>
          <a:ln w="30480" cap="rnd">
            <a:solidFill>
              <a:srgbClr val="B6E388">
                <a:alpha val="85000"/>
              </a:srgbClr>
            </a:solidFill>
          </a:ln>
        </p:spPr>
        <p:txBody>
          <a:bodyPr rtlCol="0" anchor="ctr"/>
          <a:lstStyle/>
          <a:p>
            <a:pPr algn="ctr"/>
          </a:p>
        </p:txBody>
      </p:sp>
      <p:pic>
        <p:nvPicPr>
          <p:cNvPr id="32" name="Picture 31" descr="Sun" title="Sun"/>
          <p:cNvPicPr>
            <a:picLocks noChangeAspect="1"/>
          </p:cNvPicPr>
          <p:nvPr/>
        </p:nvPicPr>
        <p:blipFill>
          <a:blip r:embed="rId3"/>
          <a:stretch>
            <a:fillRect/>
          </a:stretch>
        </p:blipFill>
        <p:spPr>
          <a:xfrm>
            <a:off x="10561320" y="658368"/>
            <a:ext cx="777240" cy="777240"/>
          </a:xfrm>
          <a:prstGeom prst="rect">
            <a:avLst/>
          </a:prstGeom>
        </p:spPr>
      </p:pic>
      <p:sp>
        <p:nvSpPr>
          <p:cNvPr id="33" name="deckkit-motif-quiet+decor:a chalk stroke; the words it frames carry the meaning"/>
          <p:cNvSpPr/>
          <p:nvPr/>
        </p:nvSpPr>
        <p:spPr>
          <a:xfrm>
            <a:off x="10230825" y="1473435"/>
            <a:ext cx="404558" cy="622339"/>
          </a:xfrm>
          <a:custGeom>
            <a:avLst/>
            <a:gdLst/>
            <a:ahLst/>
            <a:cxnLst/>
            <a:rect l="0" t="0" r="r" b="b"/>
            <a:pathLst>
              <a:path w="100000" h="100000" fill="none">
                <a:moveTo>
                  <a:pt x="100000" y="0"/>
                </a:moveTo>
                <a:lnTo>
                  <a:pt x="0" y="100000"/>
                </a:lnTo>
              </a:path>
            </a:pathLst>
          </a:custGeom>
          <a:noFill/>
          <a:ln w="27940" cap="rnd">
            <a:solidFill>
              <a:srgbClr val="F2D16B">
                <a:alpha val="85000"/>
              </a:srgbClr>
            </a:solidFill>
          </a:ln>
        </p:spPr>
        <p:txBody>
          <a:bodyPr rtlCol="0" anchor="ctr"/>
          <a:lstStyle/>
          <a:p>
            <a:pPr algn="ctr"/>
          </a:p>
        </p:txBody>
      </p:sp>
      <p:sp>
        <p:nvSpPr>
          <p:cNvPr id="34" name="deckkit-motif-quiet+decor:a chalk stroke; the words it frames carry the meaning"/>
          <p:cNvSpPr/>
          <p:nvPr/>
        </p:nvSpPr>
        <p:spPr>
          <a:xfrm>
            <a:off x="10244603" y="1473001"/>
            <a:ext cx="373795" cy="608442"/>
          </a:xfrm>
          <a:custGeom>
            <a:avLst/>
            <a:gdLst/>
            <a:ahLst/>
            <a:cxnLst/>
            <a:rect l="0" t="0" r="r" b="b"/>
            <a:pathLst>
              <a:path w="100000" h="100000" fill="none">
                <a:moveTo>
                  <a:pt x="100000" y="0"/>
                </a:moveTo>
                <a:lnTo>
                  <a:pt x="0" y="100000"/>
                </a:lnTo>
              </a:path>
            </a:pathLst>
          </a:custGeom>
          <a:noFill/>
          <a:ln w="16764" cap="rnd">
            <a:solidFill>
              <a:srgbClr val="F2D16B">
                <a:alpha val="45000"/>
              </a:srgbClr>
            </a:solidFill>
          </a:ln>
        </p:spPr>
        <p:txBody>
          <a:bodyPr rtlCol="0" anchor="ctr"/>
          <a:lstStyle/>
          <a:p>
            <a:pPr algn="ctr"/>
          </a:p>
        </p:txBody>
      </p:sp>
      <p:sp>
        <p:nvSpPr>
          <p:cNvPr id="35" name="deckkit-motif-quiet+decor:a chalk stroke; the words it frames carry the meaning"/>
          <p:cNvSpPr/>
          <p:nvPr/>
        </p:nvSpPr>
        <p:spPr>
          <a:xfrm>
            <a:off x="10249892" y="1948419"/>
            <a:ext cx="124342" cy="127273"/>
          </a:xfrm>
          <a:custGeom>
            <a:avLst/>
            <a:gdLst/>
            <a:ahLst/>
            <a:cxnLst/>
            <a:rect l="0" t="0" r="r" b="b"/>
            <a:pathLst>
              <a:path w="100000" h="100000" fill="none">
                <a:moveTo>
                  <a:pt x="3530" y="0"/>
                </a:moveTo>
                <a:lnTo>
                  <a:pt x="0" y="100000"/>
                </a:lnTo>
                <a:lnTo>
                  <a:pt x="100000" y="54578"/>
                </a:lnTo>
              </a:path>
            </a:pathLst>
          </a:custGeom>
          <a:noFill/>
          <a:ln w="27940" cap="rnd">
            <a:solidFill>
              <a:srgbClr val="F2D16B">
                <a:alpha val="85000"/>
              </a:srgbClr>
            </a:solidFill>
          </a:ln>
        </p:spPr>
        <p:txBody>
          <a:bodyPr rtlCol="0" anchor="ctr"/>
          <a:lstStyle/>
          <a:p>
            <a:pPr algn="ctr"/>
          </a:p>
        </p:txBody>
      </p:sp>
      <p:sp>
        <p:nvSpPr>
          <p:cNvPr id="36" name="deckkit-motif-quiet+decor:a chalk stroke; the words it frames carry the meaning"/>
          <p:cNvSpPr/>
          <p:nvPr/>
        </p:nvSpPr>
        <p:spPr>
          <a:xfrm>
            <a:off x="725769" y="5158186"/>
            <a:ext cx="10731551" cy="9144"/>
          </a:xfrm>
          <a:custGeom>
            <a:avLst/>
            <a:gdLst/>
            <a:ahLst/>
            <a:cxnLst/>
            <a:rect l="0" t="0" r="r" b="b"/>
            <a:pathLst>
              <a:path w="100000" h="100000" fill="none">
                <a:moveTo>
                  <a:pt x="0" y="0"/>
                </a:moveTo>
                <a:lnTo>
                  <a:pt x="100000" y="14326"/>
                </a:lnTo>
              </a:path>
            </a:pathLst>
          </a:custGeom>
          <a:noFill/>
          <a:ln w="17780" cap="rnd">
            <a:solidFill>
              <a:srgbClr val="C9D3C9">
                <a:alpha val="85000"/>
              </a:srgbClr>
            </a:solidFill>
          </a:ln>
        </p:spPr>
        <p:txBody>
          <a:bodyPr rtlCol="0" anchor="ctr"/>
          <a:lstStyle/>
          <a:p>
            <a:pPr algn="ctr"/>
          </a:p>
        </p:txBody>
      </p:sp>
      <p:sp>
        <p:nvSpPr>
          <p:cNvPr id="37" name="TextBox 36"/>
          <p:cNvSpPr txBox="1"/>
          <p:nvPr/>
        </p:nvSpPr>
        <p:spPr>
          <a:xfrm>
            <a:off x="731520" y="5266944"/>
            <a:ext cx="718820" cy="420624"/>
          </a:xfrm>
          <a:prstGeom prst="rect">
            <a:avLst/>
          </a:prstGeom>
          <a:noFill/>
          <a:ln/>
        </p:spPr>
        <p:txBody>
          <a:bodyPr wrap="square" anchor="ctr" lIns="25400" rIns="25400" tIns="25400" bIns="25400">
            <a:spAutoFit/>
          </a:bodyPr>
          <a:lstStyle/>
          <a:p>
            <a:pPr algn="l">
              <a:lnSpc>
                <a:spcPct val="100000"/>
              </a:lnSpc>
              <a:spcBef>
                <a:spcPts val="0"/>
              </a:spcBef>
              <a:spcAft>
                <a:spcPts val="400"/>
              </a:spcAft>
            </a:pPr>
            <a:r>
              <a:rPr sz="1400" b="1" i="0">
                <a:solidFill>
                  <a:srgbClr val="F2A9B8"/>
                </a:solidFill>
                <a:latin typeface="Chalkboard SE"/>
                <a:ea typeface="Hiragino Sans GB"/>
              </a:rPr>
              <a:t>Board</a:t>
            </a:r>
          </a:p>
        </p:txBody>
      </p:sp>
      <p:sp>
        <p:nvSpPr>
          <p:cNvPr id="38" name="deckkit-motif-quiet+overlap+decor:a chalk frame drawn round its own words; the box encloses the text by design"/>
          <p:cNvSpPr/>
          <p:nvPr/>
        </p:nvSpPr>
        <p:spPr>
          <a:xfrm>
            <a:off x="664955" y="5227101"/>
            <a:ext cx="734285" cy="505352"/>
          </a:xfrm>
          <a:custGeom>
            <a:avLst/>
            <a:gdLst/>
            <a:ahLst/>
            <a:cxnLst/>
            <a:rect l="0" t="0" r="r" b="b"/>
            <a:pathLst>
              <a:path w="100000" h="100000" fill="none">
                <a:moveTo>
                  <a:pt x="3467" y="1771"/>
                </a:moveTo>
                <a:lnTo>
                  <a:pt x="100000" y="0"/>
                </a:lnTo>
                <a:lnTo>
                  <a:pt x="94608" y="100000"/>
                </a:lnTo>
                <a:lnTo>
                  <a:pt x="0" y="98580"/>
                </a:lnTo>
                <a:lnTo>
                  <a:pt x="10699" y="3799"/>
                </a:lnTo>
              </a:path>
            </a:pathLst>
          </a:custGeom>
          <a:noFill/>
          <a:ln w="25400" cap="rnd">
            <a:solidFill>
              <a:srgbClr val="F2A9B8">
                <a:alpha val="85000"/>
              </a:srgbClr>
            </a:solidFill>
          </a:ln>
        </p:spPr>
        <p:txBody>
          <a:bodyPr rtlCol="0" anchor="ctr"/>
          <a:lstStyle/>
          <a:p>
            <a:pPr algn="ctr"/>
          </a:p>
        </p:txBody>
      </p:sp>
      <p:sp>
        <p:nvSpPr>
          <p:cNvPr id="39" name="deckkit-motif-quiet+overlap+decor:a chalk frame drawn round its own words; the box encloses the text by design"/>
          <p:cNvSpPr/>
          <p:nvPr/>
        </p:nvSpPr>
        <p:spPr>
          <a:xfrm>
            <a:off x="682458" y="5230425"/>
            <a:ext cx="698490" cy="504788"/>
          </a:xfrm>
          <a:custGeom>
            <a:avLst/>
            <a:gdLst/>
            <a:ahLst/>
            <a:cxnLst/>
            <a:rect l="0" t="0" r="r" b="b"/>
            <a:pathLst>
              <a:path w="100000" h="100000" fill="none">
                <a:moveTo>
                  <a:pt x="14" y="0"/>
                </a:moveTo>
                <a:lnTo>
                  <a:pt x="100000" y="837"/>
                </a:lnTo>
                <a:lnTo>
                  <a:pt x="97533" y="97082"/>
                </a:lnTo>
                <a:lnTo>
                  <a:pt x="0" y="100000"/>
                </a:lnTo>
                <a:lnTo>
                  <a:pt x="8817" y="2373"/>
                </a:lnTo>
              </a:path>
            </a:pathLst>
          </a:custGeom>
          <a:noFill/>
          <a:ln w="15240" cap="rnd">
            <a:solidFill>
              <a:srgbClr val="F2A9B8">
                <a:alpha val="45000"/>
              </a:srgbClr>
            </a:solidFill>
          </a:ln>
        </p:spPr>
        <p:txBody>
          <a:bodyPr rtlCol="0" anchor="ctr"/>
          <a:lstStyle/>
          <a:p>
            <a:pPr algn="ctr"/>
          </a:p>
        </p:txBody>
      </p:sp>
      <p:sp>
        <p:nvSpPr>
          <p:cNvPr id="40" name="deckkit-motif-quiet+decor:a chalk stroke; the words it frames carry the meaning"/>
          <p:cNvSpPr/>
          <p:nvPr/>
        </p:nvSpPr>
        <p:spPr>
          <a:xfrm>
            <a:off x="2012888" y="5810204"/>
            <a:ext cx="174219" cy="9144"/>
          </a:xfrm>
          <a:custGeom>
            <a:avLst/>
            <a:gdLst/>
            <a:ahLst/>
            <a:cxnLst/>
            <a:rect l="0" t="0" r="r" b="b"/>
            <a:pathLst>
              <a:path w="100000" h="100000" fill="none">
                <a:moveTo>
                  <a:pt x="0" y="0"/>
                </a:moveTo>
                <a:lnTo>
                  <a:pt x="100000" y="14326"/>
                </a:lnTo>
              </a:path>
            </a:pathLst>
          </a:custGeom>
          <a:noFill/>
          <a:ln w="25400" cap="rnd">
            <a:solidFill>
              <a:srgbClr val="C9D3C9">
                <a:alpha val="85000"/>
              </a:srgbClr>
            </a:solidFill>
          </a:ln>
        </p:spPr>
        <p:txBody>
          <a:bodyPr rtlCol="0" anchor="ctr"/>
          <a:lstStyle/>
          <a:p>
            <a:pPr algn="ctr"/>
          </a:p>
        </p:txBody>
      </p:sp>
      <p:sp>
        <p:nvSpPr>
          <p:cNvPr id="41" name="deckkit-motif-quiet+decor:a chalk stroke; the words it frames carry the meaning"/>
          <p:cNvSpPr/>
          <p:nvPr/>
        </p:nvSpPr>
        <p:spPr>
          <a:xfrm>
            <a:off x="2257321" y="5800525"/>
            <a:ext cx="174834" cy="9144"/>
          </a:xfrm>
          <a:custGeom>
            <a:avLst/>
            <a:gdLst/>
            <a:ahLst/>
            <a:cxnLst/>
            <a:rect l="0" t="0" r="r" b="b"/>
            <a:pathLst>
              <a:path w="100000" h="100000" fill="none">
                <a:moveTo>
                  <a:pt x="0" y="0"/>
                </a:moveTo>
                <a:lnTo>
                  <a:pt x="100000" y="12433"/>
                </a:lnTo>
              </a:path>
            </a:pathLst>
          </a:custGeom>
          <a:noFill/>
          <a:ln w="25400" cap="rnd">
            <a:solidFill>
              <a:srgbClr val="C9D3C9">
                <a:alpha val="85000"/>
              </a:srgbClr>
            </a:solidFill>
          </a:ln>
        </p:spPr>
        <p:txBody>
          <a:bodyPr rtlCol="0" anchor="ctr"/>
          <a:lstStyle/>
          <a:p>
            <a:pPr algn="ctr"/>
          </a:p>
        </p:txBody>
      </p:sp>
      <p:sp>
        <p:nvSpPr>
          <p:cNvPr id="42" name="deckkit-motif-quiet+decor:a chalk stroke; the words it frames carry the meaning"/>
          <p:cNvSpPr/>
          <p:nvPr/>
        </p:nvSpPr>
        <p:spPr>
          <a:xfrm>
            <a:off x="2510286" y="5814540"/>
            <a:ext cx="175104" cy="9144"/>
          </a:xfrm>
          <a:custGeom>
            <a:avLst/>
            <a:gdLst/>
            <a:ahLst/>
            <a:cxnLst/>
            <a:rect l="0" t="0" r="r" b="b"/>
            <a:pathLst>
              <a:path w="100000" h="100000" fill="none">
                <a:moveTo>
                  <a:pt x="0" y="0"/>
                </a:moveTo>
                <a:lnTo>
                  <a:pt x="100000" y="48159"/>
                </a:lnTo>
              </a:path>
            </a:pathLst>
          </a:custGeom>
          <a:noFill/>
          <a:ln w="25400" cap="rnd">
            <a:solidFill>
              <a:srgbClr val="C9D3C9">
                <a:alpha val="85000"/>
              </a:srgbClr>
            </a:solidFill>
          </a:ln>
        </p:spPr>
        <p:txBody>
          <a:bodyPr rtlCol="0" anchor="ctr"/>
          <a:lstStyle/>
          <a:p>
            <a:pPr algn="ctr"/>
          </a:p>
        </p:txBody>
      </p:sp>
      <p:sp>
        <p:nvSpPr>
          <p:cNvPr id="43" name="deckkit-motif-quiet+decor:a chalk stroke; the words it frames carry the meaning"/>
          <p:cNvSpPr/>
          <p:nvPr/>
        </p:nvSpPr>
        <p:spPr>
          <a:xfrm>
            <a:off x="2758502" y="5804002"/>
            <a:ext cx="164557" cy="12296"/>
          </a:xfrm>
          <a:custGeom>
            <a:avLst/>
            <a:gdLst/>
            <a:ahLst/>
            <a:cxnLst/>
            <a:rect l="0" t="0" r="r" b="b"/>
            <a:pathLst>
              <a:path w="100000" h="100000" fill="none">
                <a:moveTo>
                  <a:pt x="0" y="100000"/>
                </a:moveTo>
                <a:lnTo>
                  <a:pt x="100000" y="0"/>
                </a:lnTo>
              </a:path>
            </a:pathLst>
          </a:custGeom>
          <a:noFill/>
          <a:ln w="25400" cap="rnd">
            <a:solidFill>
              <a:srgbClr val="C9D3C9">
                <a:alpha val="85000"/>
              </a:srgbClr>
            </a:solidFill>
          </a:ln>
        </p:spPr>
        <p:txBody>
          <a:bodyPr rtlCol="0" anchor="ctr"/>
          <a:lstStyle/>
          <a:p>
            <a:pPr algn="ctr"/>
          </a:p>
        </p:txBody>
      </p:sp>
      <p:sp>
        <p:nvSpPr>
          <p:cNvPr id="44" name="deckkit-motif-quiet+decor:a chalk stroke; the words it frames carry the meaning"/>
          <p:cNvSpPr/>
          <p:nvPr/>
        </p:nvSpPr>
        <p:spPr>
          <a:xfrm>
            <a:off x="2992673" y="5799850"/>
            <a:ext cx="178501" cy="9144"/>
          </a:xfrm>
          <a:custGeom>
            <a:avLst/>
            <a:gdLst/>
            <a:ahLst/>
            <a:cxnLst/>
            <a:rect l="0" t="0" r="r" b="b"/>
            <a:pathLst>
              <a:path w="100000" h="100000" fill="none">
                <a:moveTo>
                  <a:pt x="0" y="18819"/>
                </a:moveTo>
                <a:lnTo>
                  <a:pt x="100000" y="0"/>
                </a:lnTo>
              </a:path>
            </a:pathLst>
          </a:custGeom>
          <a:noFill/>
          <a:ln w="25400" cap="rnd">
            <a:solidFill>
              <a:srgbClr val="C9D3C9">
                <a:alpha val="85000"/>
              </a:srgbClr>
            </a:solidFill>
          </a:ln>
        </p:spPr>
        <p:txBody>
          <a:bodyPr rtlCol="0" anchor="ctr"/>
          <a:lstStyle/>
          <a:p>
            <a:pPr algn="ctr"/>
          </a:p>
        </p:txBody>
      </p:sp>
      <p:sp>
        <p:nvSpPr>
          <p:cNvPr id="45" name="deckkit-motif-quiet+decor:a chalk stroke; the words it frames carry the meaning"/>
          <p:cNvSpPr/>
          <p:nvPr/>
        </p:nvSpPr>
        <p:spPr>
          <a:xfrm>
            <a:off x="3235016" y="5813728"/>
            <a:ext cx="169120" cy="9144"/>
          </a:xfrm>
          <a:custGeom>
            <a:avLst/>
            <a:gdLst/>
            <a:ahLst/>
            <a:cxnLst/>
            <a:rect l="0" t="0" r="r" b="b"/>
            <a:pathLst>
              <a:path w="100000" h="100000" fill="none">
                <a:moveTo>
                  <a:pt x="0" y="61795"/>
                </a:moveTo>
                <a:lnTo>
                  <a:pt x="100000" y="0"/>
                </a:lnTo>
              </a:path>
            </a:pathLst>
          </a:custGeom>
          <a:noFill/>
          <a:ln w="25400" cap="rnd">
            <a:solidFill>
              <a:srgbClr val="C9D3C9">
                <a:alpha val="85000"/>
              </a:srgbClr>
            </a:solidFill>
          </a:ln>
        </p:spPr>
        <p:txBody>
          <a:bodyPr rtlCol="0" anchor="ctr"/>
          <a:lstStyle/>
          <a:p>
            <a:pPr algn="ctr"/>
          </a:p>
        </p:txBody>
      </p:sp>
      <p:sp>
        <p:nvSpPr>
          <p:cNvPr id="46" name="deckkit-motif-quiet+decor:a chalk stroke; the words it frames carry the meaning"/>
          <p:cNvSpPr/>
          <p:nvPr/>
        </p:nvSpPr>
        <p:spPr>
          <a:xfrm>
            <a:off x="3484677" y="5806453"/>
            <a:ext cx="164202" cy="10824"/>
          </a:xfrm>
          <a:custGeom>
            <a:avLst/>
            <a:gdLst/>
            <a:ahLst/>
            <a:cxnLst/>
            <a:rect l="0" t="0" r="r" b="b"/>
            <a:pathLst>
              <a:path w="100000" h="100000" fill="none">
                <a:moveTo>
                  <a:pt x="0" y="0"/>
                </a:moveTo>
                <a:lnTo>
                  <a:pt x="100000" y="100000"/>
                </a:lnTo>
              </a:path>
            </a:pathLst>
          </a:custGeom>
          <a:noFill/>
          <a:ln w="25400" cap="rnd">
            <a:solidFill>
              <a:srgbClr val="C9D3C9">
                <a:alpha val="85000"/>
              </a:srgbClr>
            </a:solidFill>
          </a:ln>
        </p:spPr>
        <p:txBody>
          <a:bodyPr rtlCol="0" anchor="ctr"/>
          <a:lstStyle/>
          <a:p>
            <a:pPr algn="ctr"/>
          </a:p>
        </p:txBody>
      </p:sp>
      <p:sp>
        <p:nvSpPr>
          <p:cNvPr id="47" name="deckkit-motif-quiet+decor:a chalk stroke; the words it frames carry the meaning"/>
          <p:cNvSpPr/>
          <p:nvPr/>
        </p:nvSpPr>
        <p:spPr>
          <a:xfrm>
            <a:off x="3731531" y="5802784"/>
            <a:ext cx="171469" cy="9144"/>
          </a:xfrm>
          <a:custGeom>
            <a:avLst/>
            <a:gdLst/>
            <a:ahLst/>
            <a:cxnLst/>
            <a:rect l="0" t="0" r="r" b="b"/>
            <a:pathLst>
              <a:path w="100000" h="100000" fill="none">
                <a:moveTo>
                  <a:pt x="0" y="53470"/>
                </a:moveTo>
                <a:lnTo>
                  <a:pt x="100000" y="0"/>
                </a:lnTo>
              </a:path>
            </a:pathLst>
          </a:custGeom>
          <a:noFill/>
          <a:ln w="25400" cap="rnd">
            <a:solidFill>
              <a:srgbClr val="C9D3C9">
                <a:alpha val="85000"/>
              </a:srgbClr>
            </a:solidFill>
          </a:ln>
        </p:spPr>
        <p:txBody>
          <a:bodyPr rtlCol="0" anchor="ctr"/>
          <a:lstStyle/>
          <a:p>
            <a:pPr algn="ctr"/>
          </a:p>
        </p:txBody>
      </p:sp>
      <p:sp>
        <p:nvSpPr>
          <p:cNvPr id="48" name="TextBox 47"/>
          <p:cNvSpPr txBox="1"/>
          <p:nvPr/>
        </p:nvSpPr>
        <p:spPr>
          <a:xfrm>
            <a:off x="1844903" y="5440680"/>
            <a:ext cx="2248408" cy="405130"/>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1760" b="0" i="0">
                <a:solidFill>
                  <a:srgbClr val="F3F1EA"/>
                </a:solidFill>
                <a:latin typeface="Chalkboard SE"/>
                <a:ea typeface="Hiragino Sans GB"/>
              </a:rPr>
              <a:t>?</a:t>
            </a:r>
          </a:p>
        </p:txBody>
      </p:sp>
      <p:sp>
        <p:nvSpPr>
          <p:cNvPr id="49" name="TextBox 48"/>
          <p:cNvSpPr txBox="1"/>
          <p:nvPr/>
        </p:nvSpPr>
        <p:spPr>
          <a:xfrm>
            <a:off x="4093311" y="5458968"/>
            <a:ext cx="419100" cy="405130"/>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2200" b="0" i="0">
                <a:solidFill>
                  <a:srgbClr val="F3F1EA"/>
                </a:solidFill>
                <a:latin typeface="Chalkboard SE"/>
                <a:ea typeface="Hiragino Sans GB"/>
              </a:rPr>
              <a:t>+</a:t>
            </a:r>
          </a:p>
        </p:txBody>
      </p:sp>
      <p:sp>
        <p:nvSpPr>
          <p:cNvPr id="50" name="deckkit-motif-quiet+decor:a chalk stroke; the words it frames carry the meaning"/>
          <p:cNvSpPr/>
          <p:nvPr/>
        </p:nvSpPr>
        <p:spPr>
          <a:xfrm>
            <a:off x="4680396" y="5810204"/>
            <a:ext cx="278994" cy="9144"/>
          </a:xfrm>
          <a:custGeom>
            <a:avLst/>
            <a:gdLst/>
            <a:ahLst/>
            <a:cxnLst/>
            <a:rect l="0" t="0" r="r" b="b"/>
            <a:pathLst>
              <a:path w="100000" h="100000" fill="none">
                <a:moveTo>
                  <a:pt x="0" y="0"/>
                </a:moveTo>
                <a:lnTo>
                  <a:pt x="100000" y="14326"/>
                </a:lnTo>
              </a:path>
            </a:pathLst>
          </a:custGeom>
          <a:noFill/>
          <a:ln w="25400" cap="rnd">
            <a:solidFill>
              <a:srgbClr val="C9D3C9">
                <a:alpha val="85000"/>
              </a:srgbClr>
            </a:solidFill>
          </a:ln>
        </p:spPr>
        <p:txBody>
          <a:bodyPr rtlCol="0" anchor="ctr"/>
          <a:lstStyle/>
          <a:p>
            <a:pPr algn="ctr"/>
          </a:p>
        </p:txBody>
      </p:sp>
      <p:sp>
        <p:nvSpPr>
          <p:cNvPr id="51" name="deckkit-motif-quiet+decor:a chalk stroke; the words it frames carry the meaning"/>
          <p:cNvSpPr/>
          <p:nvPr/>
        </p:nvSpPr>
        <p:spPr>
          <a:xfrm>
            <a:off x="5029604" y="5800525"/>
            <a:ext cx="279609" cy="9144"/>
          </a:xfrm>
          <a:custGeom>
            <a:avLst/>
            <a:gdLst/>
            <a:ahLst/>
            <a:cxnLst/>
            <a:rect l="0" t="0" r="r" b="b"/>
            <a:pathLst>
              <a:path w="100000" h="100000" fill="none">
                <a:moveTo>
                  <a:pt x="0" y="0"/>
                </a:moveTo>
                <a:lnTo>
                  <a:pt x="100000" y="12433"/>
                </a:lnTo>
              </a:path>
            </a:pathLst>
          </a:custGeom>
          <a:noFill/>
          <a:ln w="25400" cap="rnd">
            <a:solidFill>
              <a:srgbClr val="C9D3C9">
                <a:alpha val="85000"/>
              </a:srgbClr>
            </a:solidFill>
          </a:ln>
        </p:spPr>
        <p:txBody>
          <a:bodyPr rtlCol="0" anchor="ctr"/>
          <a:lstStyle/>
          <a:p>
            <a:pPr algn="ctr"/>
          </a:p>
        </p:txBody>
      </p:sp>
      <p:sp>
        <p:nvSpPr>
          <p:cNvPr id="52" name="TextBox 51"/>
          <p:cNvSpPr txBox="1"/>
          <p:nvPr/>
        </p:nvSpPr>
        <p:spPr>
          <a:xfrm>
            <a:off x="4512411" y="5440680"/>
            <a:ext cx="991108" cy="405130"/>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1760" b="0" i="0">
                <a:solidFill>
                  <a:srgbClr val="F3F1EA"/>
                </a:solidFill>
                <a:latin typeface="Chalkboard SE"/>
                <a:ea typeface="Hiragino Sans GB"/>
              </a:rPr>
              <a:t>?</a:t>
            </a:r>
          </a:p>
        </p:txBody>
      </p:sp>
      <p:sp>
        <p:nvSpPr>
          <p:cNvPr id="53" name="deckkit-motif-quiet+decor:a chalk stroke; the words it frames carry the meaning"/>
          <p:cNvSpPr/>
          <p:nvPr/>
        </p:nvSpPr>
        <p:spPr>
          <a:xfrm>
            <a:off x="5581286" y="5659162"/>
            <a:ext cx="1725001" cy="19967"/>
          </a:xfrm>
          <a:custGeom>
            <a:avLst/>
            <a:gdLst/>
            <a:ahLst/>
            <a:cxnLst/>
            <a:rect l="0" t="0" r="r" b="b"/>
            <a:pathLst>
              <a:path w="100000" h="100000" fill="none">
                <a:moveTo>
                  <a:pt x="0" y="100000"/>
                </a:moveTo>
                <a:lnTo>
                  <a:pt x="100000" y="0"/>
                </a:lnTo>
              </a:path>
            </a:pathLst>
          </a:custGeom>
          <a:noFill/>
          <a:ln w="27940" cap="rnd">
            <a:solidFill>
              <a:srgbClr val="F3F1EA">
                <a:alpha val="85000"/>
              </a:srgbClr>
            </a:solidFill>
          </a:ln>
        </p:spPr>
        <p:txBody>
          <a:bodyPr rtlCol="0" anchor="ctr"/>
          <a:lstStyle/>
          <a:p>
            <a:pPr algn="ctr"/>
          </a:p>
        </p:txBody>
      </p:sp>
      <p:sp>
        <p:nvSpPr>
          <p:cNvPr id="54" name="deckkit-motif-quiet+decor:a chalk stroke; the words it frames carry the meaning"/>
          <p:cNvSpPr/>
          <p:nvPr/>
        </p:nvSpPr>
        <p:spPr>
          <a:xfrm>
            <a:off x="5594952" y="5658894"/>
            <a:ext cx="1705500" cy="15445"/>
          </a:xfrm>
          <a:custGeom>
            <a:avLst/>
            <a:gdLst/>
            <a:ahLst/>
            <a:cxnLst/>
            <a:rect l="0" t="0" r="r" b="b"/>
            <a:pathLst>
              <a:path w="100000" h="100000" fill="none">
                <a:moveTo>
                  <a:pt x="0" y="100000"/>
                </a:moveTo>
                <a:lnTo>
                  <a:pt x="100000" y="0"/>
                </a:lnTo>
              </a:path>
            </a:pathLst>
          </a:custGeom>
          <a:noFill/>
          <a:ln w="16764" cap="rnd">
            <a:solidFill>
              <a:srgbClr val="F3F1EA">
                <a:alpha val="45000"/>
              </a:srgbClr>
            </a:solidFill>
          </a:ln>
        </p:spPr>
        <p:txBody>
          <a:bodyPr rtlCol="0" anchor="ctr"/>
          <a:lstStyle/>
          <a:p>
            <a:pPr algn="ctr"/>
          </a:p>
        </p:txBody>
      </p:sp>
      <p:sp>
        <p:nvSpPr>
          <p:cNvPr id="55" name="deckkit-motif-quiet+decor:a chalk stroke; the words it frames carry the meaning"/>
          <p:cNvSpPr/>
          <p:nvPr/>
        </p:nvSpPr>
        <p:spPr>
          <a:xfrm>
            <a:off x="7166921" y="5590540"/>
            <a:ext cx="124440" cy="156226"/>
          </a:xfrm>
          <a:custGeom>
            <a:avLst/>
            <a:gdLst/>
            <a:ahLst/>
            <a:cxnLst/>
            <a:rect l="0" t="0" r="r" b="b"/>
            <a:pathLst>
              <a:path w="100000" h="100000" fill="none">
                <a:moveTo>
                  <a:pt x="0" y="100000"/>
                </a:moveTo>
                <a:lnTo>
                  <a:pt x="100000" y="54954"/>
                </a:lnTo>
                <a:lnTo>
                  <a:pt x="2811" y="0"/>
                </a:lnTo>
              </a:path>
            </a:pathLst>
          </a:custGeom>
          <a:noFill/>
          <a:ln w="27940" cap="rnd">
            <a:solidFill>
              <a:srgbClr val="F3F1EA">
                <a:alpha val="85000"/>
              </a:srgbClr>
            </a:solidFill>
          </a:ln>
        </p:spPr>
        <p:txBody>
          <a:bodyPr rtlCol="0" anchor="ctr"/>
          <a:lstStyle/>
          <a:p>
            <a:pPr algn="ctr"/>
          </a:p>
        </p:txBody>
      </p:sp>
      <p:sp>
        <p:nvSpPr>
          <p:cNvPr id="56" name="deckkit-motif-quiet+decor:a chalk stroke; the words it frames carry the meaning"/>
          <p:cNvSpPr/>
          <p:nvPr/>
        </p:nvSpPr>
        <p:spPr>
          <a:xfrm>
            <a:off x="5896909" y="5449940"/>
            <a:ext cx="175428" cy="9144"/>
          </a:xfrm>
          <a:custGeom>
            <a:avLst/>
            <a:gdLst/>
            <a:ahLst/>
            <a:cxnLst/>
            <a:rect l="0" t="0" r="r" b="b"/>
            <a:pathLst>
              <a:path w="100000" h="100000" fill="none">
                <a:moveTo>
                  <a:pt x="0" y="18819"/>
                </a:moveTo>
                <a:lnTo>
                  <a:pt x="100000" y="0"/>
                </a:lnTo>
              </a:path>
            </a:pathLst>
          </a:custGeom>
          <a:noFill/>
          <a:ln w="25400" cap="rnd">
            <a:solidFill>
              <a:srgbClr val="C9D3C9">
                <a:alpha val="85000"/>
              </a:srgbClr>
            </a:solidFill>
          </a:ln>
        </p:spPr>
        <p:txBody>
          <a:bodyPr rtlCol="0" anchor="ctr"/>
          <a:lstStyle/>
          <a:p>
            <a:pPr algn="ctr"/>
          </a:p>
        </p:txBody>
      </p:sp>
      <p:sp>
        <p:nvSpPr>
          <p:cNvPr id="57" name="deckkit-motif-quiet+decor:a chalk stroke; the words it frames carry the meaning"/>
          <p:cNvSpPr/>
          <p:nvPr/>
        </p:nvSpPr>
        <p:spPr>
          <a:xfrm>
            <a:off x="6136179" y="5463818"/>
            <a:ext cx="166046" cy="9144"/>
          </a:xfrm>
          <a:custGeom>
            <a:avLst/>
            <a:gdLst/>
            <a:ahLst/>
            <a:cxnLst/>
            <a:rect l="0" t="0" r="r" b="b"/>
            <a:pathLst>
              <a:path w="100000" h="100000" fill="none">
                <a:moveTo>
                  <a:pt x="0" y="61795"/>
                </a:moveTo>
                <a:lnTo>
                  <a:pt x="100000" y="0"/>
                </a:lnTo>
              </a:path>
            </a:pathLst>
          </a:custGeom>
          <a:noFill/>
          <a:ln w="25400" cap="rnd">
            <a:solidFill>
              <a:srgbClr val="C9D3C9">
                <a:alpha val="85000"/>
              </a:srgbClr>
            </a:solidFill>
          </a:ln>
        </p:spPr>
        <p:txBody>
          <a:bodyPr rtlCol="0" anchor="ctr"/>
          <a:lstStyle/>
          <a:p>
            <a:pPr algn="ctr"/>
          </a:p>
        </p:txBody>
      </p:sp>
      <p:sp>
        <p:nvSpPr>
          <p:cNvPr id="58" name="deckkit-motif-quiet+decor:a chalk stroke; the words it frames carry the meaning"/>
          <p:cNvSpPr/>
          <p:nvPr/>
        </p:nvSpPr>
        <p:spPr>
          <a:xfrm>
            <a:off x="6382766" y="5456543"/>
            <a:ext cx="161128" cy="10824"/>
          </a:xfrm>
          <a:custGeom>
            <a:avLst/>
            <a:gdLst/>
            <a:ahLst/>
            <a:cxnLst/>
            <a:rect l="0" t="0" r="r" b="b"/>
            <a:pathLst>
              <a:path w="100000" h="100000" fill="none">
                <a:moveTo>
                  <a:pt x="0" y="0"/>
                </a:moveTo>
                <a:lnTo>
                  <a:pt x="100000" y="100000"/>
                </a:lnTo>
              </a:path>
            </a:pathLst>
          </a:custGeom>
          <a:noFill/>
          <a:ln w="25400" cap="rnd">
            <a:solidFill>
              <a:srgbClr val="C9D3C9">
                <a:alpha val="85000"/>
              </a:srgbClr>
            </a:solidFill>
          </a:ln>
        </p:spPr>
        <p:txBody>
          <a:bodyPr rtlCol="0" anchor="ctr"/>
          <a:lstStyle/>
          <a:p>
            <a:pPr algn="ctr"/>
          </a:p>
        </p:txBody>
      </p:sp>
      <p:sp>
        <p:nvSpPr>
          <p:cNvPr id="59" name="deckkit-motif-quiet+decor:a chalk stroke; the words it frames carry the meaning"/>
          <p:cNvSpPr/>
          <p:nvPr/>
        </p:nvSpPr>
        <p:spPr>
          <a:xfrm>
            <a:off x="6626547" y="5452873"/>
            <a:ext cx="168396" cy="9144"/>
          </a:xfrm>
          <a:custGeom>
            <a:avLst/>
            <a:gdLst/>
            <a:ahLst/>
            <a:cxnLst/>
            <a:rect l="0" t="0" r="r" b="b"/>
            <a:pathLst>
              <a:path w="100000" h="100000" fill="none">
                <a:moveTo>
                  <a:pt x="0" y="53470"/>
                </a:moveTo>
                <a:lnTo>
                  <a:pt x="100000" y="0"/>
                </a:lnTo>
              </a:path>
            </a:pathLst>
          </a:custGeom>
          <a:noFill/>
          <a:ln w="25400" cap="rnd">
            <a:solidFill>
              <a:srgbClr val="C9D3C9">
                <a:alpha val="85000"/>
              </a:srgbClr>
            </a:solidFill>
          </a:ln>
        </p:spPr>
        <p:txBody>
          <a:bodyPr rtlCol="0" anchor="ctr"/>
          <a:lstStyle/>
          <a:p>
            <a:pPr algn="ctr"/>
          </a:p>
        </p:txBody>
      </p:sp>
      <p:sp>
        <p:nvSpPr>
          <p:cNvPr id="60" name="deckkit-motif-quiet+decor:a chalk stroke; the words it frames carry the meaning"/>
          <p:cNvSpPr/>
          <p:nvPr/>
        </p:nvSpPr>
        <p:spPr>
          <a:xfrm>
            <a:off x="6865336" y="5458569"/>
            <a:ext cx="178604" cy="9144"/>
          </a:xfrm>
          <a:custGeom>
            <a:avLst/>
            <a:gdLst/>
            <a:ahLst/>
            <a:cxnLst/>
            <a:rect l="0" t="0" r="r" b="b"/>
            <a:pathLst>
              <a:path w="100000" h="100000" fill="none">
                <a:moveTo>
                  <a:pt x="0" y="22589"/>
                </a:moveTo>
                <a:lnTo>
                  <a:pt x="100000" y="0"/>
                </a:lnTo>
              </a:path>
            </a:pathLst>
          </a:custGeom>
          <a:noFill/>
          <a:ln w="25400" cap="rnd">
            <a:solidFill>
              <a:srgbClr val="C9D3C9">
                <a:alpha val="85000"/>
              </a:srgbClr>
            </a:solidFill>
          </a:ln>
        </p:spPr>
        <p:txBody>
          <a:bodyPr rtlCol="0" anchor="ctr"/>
          <a:lstStyle/>
          <a:p>
            <a:pPr algn="ctr"/>
          </a:p>
        </p:txBody>
      </p:sp>
      <p:sp>
        <p:nvSpPr>
          <p:cNvPr id="61" name="TextBox 60"/>
          <p:cNvSpPr txBox="1"/>
          <p:nvPr/>
        </p:nvSpPr>
        <p:spPr>
          <a:xfrm>
            <a:off x="5503519" y="5185918"/>
            <a:ext cx="1946656" cy="291693"/>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1346" b="0" i="0">
                <a:solidFill>
                  <a:srgbClr val="F3F1EA"/>
                </a:solidFill>
                <a:latin typeface="Chalkboard SE"/>
                <a:ea typeface="Hiragino Sans GB"/>
              </a:rPr>
              <a:t>?</a:t>
            </a:r>
          </a:p>
        </p:txBody>
      </p:sp>
      <p:sp>
        <p:nvSpPr>
          <p:cNvPr id="62" name="deckkit-motif-quiet+decor:a chalk stroke; the words it frames carry the meaning"/>
          <p:cNvSpPr/>
          <p:nvPr/>
        </p:nvSpPr>
        <p:spPr>
          <a:xfrm>
            <a:off x="5896909" y="6052530"/>
            <a:ext cx="175428" cy="9144"/>
          </a:xfrm>
          <a:custGeom>
            <a:avLst/>
            <a:gdLst/>
            <a:ahLst/>
            <a:cxnLst/>
            <a:rect l="0" t="0" r="r" b="b"/>
            <a:pathLst>
              <a:path w="100000" h="100000" fill="none">
                <a:moveTo>
                  <a:pt x="0" y="18819"/>
                </a:moveTo>
                <a:lnTo>
                  <a:pt x="100000" y="0"/>
                </a:lnTo>
              </a:path>
            </a:pathLst>
          </a:custGeom>
          <a:noFill/>
          <a:ln w="25400" cap="rnd">
            <a:solidFill>
              <a:srgbClr val="C9D3C9">
                <a:alpha val="85000"/>
              </a:srgbClr>
            </a:solidFill>
          </a:ln>
        </p:spPr>
        <p:txBody>
          <a:bodyPr rtlCol="0" anchor="ctr"/>
          <a:lstStyle/>
          <a:p>
            <a:pPr algn="ctr"/>
          </a:p>
        </p:txBody>
      </p:sp>
      <p:sp>
        <p:nvSpPr>
          <p:cNvPr id="63" name="deckkit-motif-quiet+decor:a chalk stroke; the words it frames carry the meaning"/>
          <p:cNvSpPr/>
          <p:nvPr/>
        </p:nvSpPr>
        <p:spPr>
          <a:xfrm>
            <a:off x="6136179" y="6066408"/>
            <a:ext cx="166046" cy="9144"/>
          </a:xfrm>
          <a:custGeom>
            <a:avLst/>
            <a:gdLst/>
            <a:ahLst/>
            <a:cxnLst/>
            <a:rect l="0" t="0" r="r" b="b"/>
            <a:pathLst>
              <a:path w="100000" h="100000" fill="none">
                <a:moveTo>
                  <a:pt x="0" y="61795"/>
                </a:moveTo>
                <a:lnTo>
                  <a:pt x="100000" y="0"/>
                </a:lnTo>
              </a:path>
            </a:pathLst>
          </a:custGeom>
          <a:noFill/>
          <a:ln w="25400" cap="rnd">
            <a:solidFill>
              <a:srgbClr val="C9D3C9">
                <a:alpha val="85000"/>
              </a:srgbClr>
            </a:solidFill>
          </a:ln>
        </p:spPr>
        <p:txBody>
          <a:bodyPr rtlCol="0" anchor="ctr"/>
          <a:lstStyle/>
          <a:p>
            <a:pPr algn="ctr"/>
          </a:p>
        </p:txBody>
      </p:sp>
      <p:sp>
        <p:nvSpPr>
          <p:cNvPr id="64" name="deckkit-motif-quiet+decor:a chalk stroke; the words it frames carry the meaning"/>
          <p:cNvSpPr/>
          <p:nvPr/>
        </p:nvSpPr>
        <p:spPr>
          <a:xfrm>
            <a:off x="6382766" y="6059132"/>
            <a:ext cx="161128" cy="10824"/>
          </a:xfrm>
          <a:custGeom>
            <a:avLst/>
            <a:gdLst/>
            <a:ahLst/>
            <a:cxnLst/>
            <a:rect l="0" t="0" r="r" b="b"/>
            <a:pathLst>
              <a:path w="100000" h="100000" fill="none">
                <a:moveTo>
                  <a:pt x="0" y="0"/>
                </a:moveTo>
                <a:lnTo>
                  <a:pt x="100000" y="100000"/>
                </a:lnTo>
              </a:path>
            </a:pathLst>
          </a:custGeom>
          <a:noFill/>
          <a:ln w="25400" cap="rnd">
            <a:solidFill>
              <a:srgbClr val="C9D3C9">
                <a:alpha val="85000"/>
              </a:srgbClr>
            </a:solidFill>
          </a:ln>
        </p:spPr>
        <p:txBody>
          <a:bodyPr rtlCol="0" anchor="ctr"/>
          <a:lstStyle/>
          <a:p>
            <a:pPr algn="ctr"/>
          </a:p>
        </p:txBody>
      </p:sp>
      <p:sp>
        <p:nvSpPr>
          <p:cNvPr id="65" name="deckkit-motif-quiet+decor:a chalk stroke; the words it frames carry the meaning"/>
          <p:cNvSpPr/>
          <p:nvPr/>
        </p:nvSpPr>
        <p:spPr>
          <a:xfrm>
            <a:off x="6626547" y="6055463"/>
            <a:ext cx="168396" cy="9144"/>
          </a:xfrm>
          <a:custGeom>
            <a:avLst/>
            <a:gdLst/>
            <a:ahLst/>
            <a:cxnLst/>
            <a:rect l="0" t="0" r="r" b="b"/>
            <a:pathLst>
              <a:path w="100000" h="100000" fill="none">
                <a:moveTo>
                  <a:pt x="0" y="53470"/>
                </a:moveTo>
                <a:lnTo>
                  <a:pt x="100000" y="0"/>
                </a:lnTo>
              </a:path>
            </a:pathLst>
          </a:custGeom>
          <a:noFill/>
          <a:ln w="25400" cap="rnd">
            <a:solidFill>
              <a:srgbClr val="C9D3C9">
                <a:alpha val="85000"/>
              </a:srgbClr>
            </a:solidFill>
          </a:ln>
        </p:spPr>
        <p:txBody>
          <a:bodyPr rtlCol="0" anchor="ctr"/>
          <a:lstStyle/>
          <a:p>
            <a:pPr algn="ctr"/>
          </a:p>
        </p:txBody>
      </p:sp>
      <p:sp>
        <p:nvSpPr>
          <p:cNvPr id="66" name="deckkit-motif-quiet+decor:a chalk stroke; the words it frames carry the meaning"/>
          <p:cNvSpPr/>
          <p:nvPr/>
        </p:nvSpPr>
        <p:spPr>
          <a:xfrm>
            <a:off x="6865336" y="6061159"/>
            <a:ext cx="178604" cy="9144"/>
          </a:xfrm>
          <a:custGeom>
            <a:avLst/>
            <a:gdLst/>
            <a:ahLst/>
            <a:cxnLst/>
            <a:rect l="0" t="0" r="r" b="b"/>
            <a:pathLst>
              <a:path w="100000" h="100000" fill="none">
                <a:moveTo>
                  <a:pt x="0" y="22589"/>
                </a:moveTo>
                <a:lnTo>
                  <a:pt x="100000" y="0"/>
                </a:lnTo>
              </a:path>
            </a:pathLst>
          </a:custGeom>
          <a:noFill/>
          <a:ln w="25400" cap="rnd">
            <a:solidFill>
              <a:srgbClr val="C9D3C9">
                <a:alpha val="85000"/>
              </a:srgbClr>
            </a:solidFill>
          </a:ln>
        </p:spPr>
        <p:txBody>
          <a:bodyPr rtlCol="0" anchor="ctr"/>
          <a:lstStyle/>
          <a:p>
            <a:pPr algn="ctr"/>
          </a:p>
        </p:txBody>
      </p:sp>
      <p:sp>
        <p:nvSpPr>
          <p:cNvPr id="67" name="TextBox 66"/>
          <p:cNvSpPr txBox="1"/>
          <p:nvPr/>
        </p:nvSpPr>
        <p:spPr>
          <a:xfrm>
            <a:off x="5503519" y="5788507"/>
            <a:ext cx="1946656" cy="291693"/>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1346" b="0" i="0">
                <a:solidFill>
                  <a:srgbClr val="F3F1EA"/>
                </a:solidFill>
                <a:latin typeface="Chalkboard SE"/>
                <a:ea typeface="Hiragino Sans GB"/>
              </a:rPr>
              <a:t>?</a:t>
            </a:r>
          </a:p>
        </p:txBody>
      </p:sp>
      <p:sp>
        <p:nvSpPr>
          <p:cNvPr id="68" name="deckkit-motif-quiet+decor:a chalk stroke; the words it frames carry the meaning"/>
          <p:cNvSpPr/>
          <p:nvPr/>
        </p:nvSpPr>
        <p:spPr>
          <a:xfrm>
            <a:off x="7618160" y="5810204"/>
            <a:ext cx="174219" cy="9144"/>
          </a:xfrm>
          <a:custGeom>
            <a:avLst/>
            <a:gdLst/>
            <a:ahLst/>
            <a:cxnLst/>
            <a:rect l="0" t="0" r="r" b="b"/>
            <a:pathLst>
              <a:path w="100000" h="100000" fill="none">
                <a:moveTo>
                  <a:pt x="0" y="0"/>
                </a:moveTo>
                <a:lnTo>
                  <a:pt x="100000" y="14326"/>
                </a:lnTo>
              </a:path>
            </a:pathLst>
          </a:custGeom>
          <a:noFill/>
          <a:ln w="25400" cap="rnd">
            <a:solidFill>
              <a:srgbClr val="C9D3C9">
                <a:alpha val="85000"/>
              </a:srgbClr>
            </a:solidFill>
          </a:ln>
        </p:spPr>
        <p:txBody>
          <a:bodyPr rtlCol="0" anchor="ctr"/>
          <a:lstStyle/>
          <a:p>
            <a:pPr algn="ctr"/>
          </a:p>
        </p:txBody>
      </p:sp>
      <p:sp>
        <p:nvSpPr>
          <p:cNvPr id="69" name="deckkit-motif-quiet+decor:a chalk stroke; the words it frames carry the meaning"/>
          <p:cNvSpPr/>
          <p:nvPr/>
        </p:nvSpPr>
        <p:spPr>
          <a:xfrm>
            <a:off x="7862593" y="5800525"/>
            <a:ext cx="174834" cy="9144"/>
          </a:xfrm>
          <a:custGeom>
            <a:avLst/>
            <a:gdLst/>
            <a:ahLst/>
            <a:cxnLst/>
            <a:rect l="0" t="0" r="r" b="b"/>
            <a:pathLst>
              <a:path w="100000" h="100000" fill="none">
                <a:moveTo>
                  <a:pt x="0" y="0"/>
                </a:moveTo>
                <a:lnTo>
                  <a:pt x="100000" y="12433"/>
                </a:lnTo>
              </a:path>
            </a:pathLst>
          </a:custGeom>
          <a:noFill/>
          <a:ln w="25400" cap="rnd">
            <a:solidFill>
              <a:srgbClr val="C9D3C9">
                <a:alpha val="85000"/>
              </a:srgbClr>
            </a:solidFill>
          </a:ln>
        </p:spPr>
        <p:txBody>
          <a:bodyPr rtlCol="0" anchor="ctr"/>
          <a:lstStyle/>
          <a:p>
            <a:pPr algn="ctr"/>
          </a:p>
        </p:txBody>
      </p:sp>
      <p:sp>
        <p:nvSpPr>
          <p:cNvPr id="70" name="deckkit-motif-quiet+decor:a chalk stroke; the words it frames carry the meaning"/>
          <p:cNvSpPr/>
          <p:nvPr/>
        </p:nvSpPr>
        <p:spPr>
          <a:xfrm>
            <a:off x="8115558" y="5814540"/>
            <a:ext cx="175104" cy="9144"/>
          </a:xfrm>
          <a:custGeom>
            <a:avLst/>
            <a:gdLst/>
            <a:ahLst/>
            <a:cxnLst/>
            <a:rect l="0" t="0" r="r" b="b"/>
            <a:pathLst>
              <a:path w="100000" h="100000" fill="none">
                <a:moveTo>
                  <a:pt x="0" y="0"/>
                </a:moveTo>
                <a:lnTo>
                  <a:pt x="100000" y="48159"/>
                </a:lnTo>
              </a:path>
            </a:pathLst>
          </a:custGeom>
          <a:noFill/>
          <a:ln w="25400" cap="rnd">
            <a:solidFill>
              <a:srgbClr val="C9D3C9">
                <a:alpha val="85000"/>
              </a:srgbClr>
            </a:solidFill>
          </a:ln>
        </p:spPr>
        <p:txBody>
          <a:bodyPr rtlCol="0" anchor="ctr"/>
          <a:lstStyle/>
          <a:p>
            <a:pPr algn="ctr"/>
          </a:p>
        </p:txBody>
      </p:sp>
      <p:sp>
        <p:nvSpPr>
          <p:cNvPr id="71" name="deckkit-motif-quiet+decor:a chalk stroke; the words it frames carry the meaning"/>
          <p:cNvSpPr/>
          <p:nvPr/>
        </p:nvSpPr>
        <p:spPr>
          <a:xfrm>
            <a:off x="8363774" y="5804002"/>
            <a:ext cx="164557" cy="12296"/>
          </a:xfrm>
          <a:custGeom>
            <a:avLst/>
            <a:gdLst/>
            <a:ahLst/>
            <a:cxnLst/>
            <a:rect l="0" t="0" r="r" b="b"/>
            <a:pathLst>
              <a:path w="100000" h="100000" fill="none">
                <a:moveTo>
                  <a:pt x="0" y="100000"/>
                </a:moveTo>
                <a:lnTo>
                  <a:pt x="100000" y="0"/>
                </a:lnTo>
              </a:path>
            </a:pathLst>
          </a:custGeom>
          <a:noFill/>
          <a:ln w="25400" cap="rnd">
            <a:solidFill>
              <a:srgbClr val="C9D3C9">
                <a:alpha val="85000"/>
              </a:srgbClr>
            </a:solidFill>
          </a:ln>
        </p:spPr>
        <p:txBody>
          <a:bodyPr rtlCol="0" anchor="ctr"/>
          <a:lstStyle/>
          <a:p>
            <a:pPr algn="ctr"/>
          </a:p>
        </p:txBody>
      </p:sp>
      <p:sp>
        <p:nvSpPr>
          <p:cNvPr id="72" name="deckkit-motif-quiet+decor:a chalk stroke; the words it frames carry the meaning"/>
          <p:cNvSpPr/>
          <p:nvPr/>
        </p:nvSpPr>
        <p:spPr>
          <a:xfrm>
            <a:off x="8597945" y="5799850"/>
            <a:ext cx="178501" cy="9144"/>
          </a:xfrm>
          <a:custGeom>
            <a:avLst/>
            <a:gdLst/>
            <a:ahLst/>
            <a:cxnLst/>
            <a:rect l="0" t="0" r="r" b="b"/>
            <a:pathLst>
              <a:path w="100000" h="100000" fill="none">
                <a:moveTo>
                  <a:pt x="0" y="18819"/>
                </a:moveTo>
                <a:lnTo>
                  <a:pt x="100000" y="0"/>
                </a:lnTo>
              </a:path>
            </a:pathLst>
          </a:custGeom>
          <a:noFill/>
          <a:ln w="25400" cap="rnd">
            <a:solidFill>
              <a:srgbClr val="C9D3C9">
                <a:alpha val="85000"/>
              </a:srgbClr>
            </a:solidFill>
          </a:ln>
        </p:spPr>
        <p:txBody>
          <a:bodyPr rtlCol="0" anchor="ctr"/>
          <a:lstStyle/>
          <a:p>
            <a:pPr algn="ctr"/>
          </a:p>
        </p:txBody>
      </p:sp>
      <p:sp>
        <p:nvSpPr>
          <p:cNvPr id="73" name="deckkit-motif-quiet+decor:a chalk stroke; the words it frames carry the meaning"/>
          <p:cNvSpPr/>
          <p:nvPr/>
        </p:nvSpPr>
        <p:spPr>
          <a:xfrm>
            <a:off x="8840288" y="5813728"/>
            <a:ext cx="169120" cy="9144"/>
          </a:xfrm>
          <a:custGeom>
            <a:avLst/>
            <a:gdLst/>
            <a:ahLst/>
            <a:cxnLst/>
            <a:rect l="0" t="0" r="r" b="b"/>
            <a:pathLst>
              <a:path w="100000" h="100000" fill="none">
                <a:moveTo>
                  <a:pt x="0" y="61795"/>
                </a:moveTo>
                <a:lnTo>
                  <a:pt x="100000" y="0"/>
                </a:lnTo>
              </a:path>
            </a:pathLst>
          </a:custGeom>
          <a:noFill/>
          <a:ln w="25400" cap="rnd">
            <a:solidFill>
              <a:srgbClr val="C9D3C9">
                <a:alpha val="85000"/>
              </a:srgbClr>
            </a:solidFill>
          </a:ln>
        </p:spPr>
        <p:txBody>
          <a:bodyPr rtlCol="0" anchor="ctr"/>
          <a:lstStyle/>
          <a:p>
            <a:pPr algn="ctr"/>
          </a:p>
        </p:txBody>
      </p:sp>
      <p:sp>
        <p:nvSpPr>
          <p:cNvPr id="74" name="deckkit-motif-quiet+decor:a chalk stroke; the words it frames carry the meaning"/>
          <p:cNvSpPr/>
          <p:nvPr/>
        </p:nvSpPr>
        <p:spPr>
          <a:xfrm>
            <a:off x="9089949" y="5806453"/>
            <a:ext cx="164202" cy="10824"/>
          </a:xfrm>
          <a:custGeom>
            <a:avLst/>
            <a:gdLst/>
            <a:ahLst/>
            <a:cxnLst/>
            <a:rect l="0" t="0" r="r" b="b"/>
            <a:pathLst>
              <a:path w="100000" h="100000" fill="none">
                <a:moveTo>
                  <a:pt x="0" y="0"/>
                </a:moveTo>
                <a:lnTo>
                  <a:pt x="100000" y="100000"/>
                </a:lnTo>
              </a:path>
            </a:pathLst>
          </a:custGeom>
          <a:noFill/>
          <a:ln w="25400" cap="rnd">
            <a:solidFill>
              <a:srgbClr val="C9D3C9">
                <a:alpha val="85000"/>
              </a:srgbClr>
            </a:solidFill>
          </a:ln>
        </p:spPr>
        <p:txBody>
          <a:bodyPr rtlCol="0" anchor="ctr"/>
          <a:lstStyle/>
          <a:p>
            <a:pPr algn="ctr"/>
          </a:p>
        </p:txBody>
      </p:sp>
      <p:sp>
        <p:nvSpPr>
          <p:cNvPr id="75" name="deckkit-motif-quiet+decor:a chalk stroke; the words it frames carry the meaning"/>
          <p:cNvSpPr/>
          <p:nvPr/>
        </p:nvSpPr>
        <p:spPr>
          <a:xfrm>
            <a:off x="9336803" y="5802784"/>
            <a:ext cx="171469" cy="9144"/>
          </a:xfrm>
          <a:custGeom>
            <a:avLst/>
            <a:gdLst/>
            <a:ahLst/>
            <a:cxnLst/>
            <a:rect l="0" t="0" r="r" b="b"/>
            <a:pathLst>
              <a:path w="100000" h="100000" fill="none">
                <a:moveTo>
                  <a:pt x="0" y="53470"/>
                </a:moveTo>
                <a:lnTo>
                  <a:pt x="100000" y="0"/>
                </a:lnTo>
              </a:path>
            </a:pathLst>
          </a:custGeom>
          <a:noFill/>
          <a:ln w="25400" cap="rnd">
            <a:solidFill>
              <a:srgbClr val="C9D3C9">
                <a:alpha val="85000"/>
              </a:srgbClr>
            </a:solidFill>
          </a:ln>
        </p:spPr>
        <p:txBody>
          <a:bodyPr rtlCol="0" anchor="ctr"/>
          <a:lstStyle/>
          <a:p>
            <a:pPr algn="ctr"/>
          </a:p>
        </p:txBody>
      </p:sp>
      <p:sp>
        <p:nvSpPr>
          <p:cNvPr id="76" name="TextBox 75"/>
          <p:cNvSpPr txBox="1"/>
          <p:nvPr/>
        </p:nvSpPr>
        <p:spPr>
          <a:xfrm>
            <a:off x="7450175" y="5440680"/>
            <a:ext cx="2248408" cy="405130"/>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1760" b="0" i="0">
                <a:solidFill>
                  <a:srgbClr val="F3F1EA"/>
                </a:solidFill>
                <a:latin typeface="Chalkboard SE"/>
                <a:ea typeface="Hiragino Sans GB"/>
              </a:rPr>
              <a:t>?</a:t>
            </a:r>
          </a:p>
        </p:txBody>
      </p:sp>
      <p:sp>
        <p:nvSpPr>
          <p:cNvPr id="77" name="TextBox 76"/>
          <p:cNvSpPr txBox="1"/>
          <p:nvPr/>
        </p:nvSpPr>
        <p:spPr>
          <a:xfrm>
            <a:off x="9698583" y="5458968"/>
            <a:ext cx="419100" cy="405130"/>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2200" b="0" i="0">
                <a:solidFill>
                  <a:srgbClr val="F3F1EA"/>
                </a:solidFill>
                <a:latin typeface="Chalkboard SE"/>
                <a:ea typeface="Hiragino Sans GB"/>
              </a:rPr>
              <a:t>+</a:t>
            </a:r>
          </a:p>
        </p:txBody>
      </p:sp>
      <p:sp>
        <p:nvSpPr>
          <p:cNvPr id="78" name="deckkit-motif-quiet+decor:a chalk stroke; the words it frames carry the meaning"/>
          <p:cNvSpPr/>
          <p:nvPr/>
        </p:nvSpPr>
        <p:spPr>
          <a:xfrm>
            <a:off x="10301427" y="5800123"/>
            <a:ext cx="186508" cy="18938"/>
          </a:xfrm>
          <a:custGeom>
            <a:avLst/>
            <a:gdLst/>
            <a:ahLst/>
            <a:cxnLst/>
            <a:rect l="0" t="0" r="r" b="b"/>
            <a:pathLst>
              <a:path w="100000" h="100000" fill="none">
                <a:moveTo>
                  <a:pt x="0" y="100000"/>
                </a:moveTo>
                <a:lnTo>
                  <a:pt x="100000" y="0"/>
                </a:lnTo>
              </a:path>
            </a:pathLst>
          </a:custGeom>
          <a:noFill/>
          <a:ln w="25400" cap="rnd">
            <a:solidFill>
              <a:srgbClr val="C9D3C9">
                <a:alpha val="85000"/>
              </a:srgbClr>
            </a:solidFill>
          </a:ln>
        </p:spPr>
        <p:txBody>
          <a:bodyPr rtlCol="0" anchor="ctr"/>
          <a:lstStyle/>
          <a:p>
            <a:pPr algn="ctr"/>
          </a:p>
        </p:txBody>
      </p:sp>
      <p:sp>
        <p:nvSpPr>
          <p:cNvPr id="79" name="deckkit-motif-quiet+decor:a chalk stroke; the words it frames carry the meaning"/>
          <p:cNvSpPr/>
          <p:nvPr/>
        </p:nvSpPr>
        <p:spPr>
          <a:xfrm>
            <a:off x="10565068" y="5810204"/>
            <a:ext cx="209144" cy="9144"/>
          </a:xfrm>
          <a:custGeom>
            <a:avLst/>
            <a:gdLst/>
            <a:ahLst/>
            <a:cxnLst/>
            <a:rect l="0" t="0" r="r" b="b"/>
            <a:pathLst>
              <a:path w="100000" h="100000" fill="none">
                <a:moveTo>
                  <a:pt x="0" y="0"/>
                </a:moveTo>
                <a:lnTo>
                  <a:pt x="100000" y="14326"/>
                </a:lnTo>
              </a:path>
            </a:pathLst>
          </a:custGeom>
          <a:noFill/>
          <a:ln w="25400" cap="rnd">
            <a:solidFill>
              <a:srgbClr val="C9D3C9">
                <a:alpha val="85000"/>
              </a:srgbClr>
            </a:solidFill>
          </a:ln>
        </p:spPr>
        <p:txBody>
          <a:bodyPr rtlCol="0" anchor="ctr"/>
          <a:lstStyle/>
          <a:p>
            <a:pPr algn="ctr"/>
          </a:p>
        </p:txBody>
      </p:sp>
      <p:sp>
        <p:nvSpPr>
          <p:cNvPr id="80" name="deckkit-motif-quiet+decor:a chalk stroke; the words it frames carry the meaning"/>
          <p:cNvSpPr/>
          <p:nvPr/>
        </p:nvSpPr>
        <p:spPr>
          <a:xfrm>
            <a:off x="10844426" y="5800525"/>
            <a:ext cx="209759" cy="9144"/>
          </a:xfrm>
          <a:custGeom>
            <a:avLst/>
            <a:gdLst/>
            <a:ahLst/>
            <a:cxnLst/>
            <a:rect l="0" t="0" r="r" b="b"/>
            <a:pathLst>
              <a:path w="100000" h="100000" fill="none">
                <a:moveTo>
                  <a:pt x="0" y="0"/>
                </a:moveTo>
                <a:lnTo>
                  <a:pt x="100000" y="12433"/>
                </a:lnTo>
              </a:path>
            </a:pathLst>
          </a:custGeom>
          <a:noFill/>
          <a:ln w="25400" cap="rnd">
            <a:solidFill>
              <a:srgbClr val="C9D3C9">
                <a:alpha val="85000"/>
              </a:srgbClr>
            </a:solidFill>
          </a:ln>
        </p:spPr>
        <p:txBody>
          <a:bodyPr rtlCol="0" anchor="ctr"/>
          <a:lstStyle/>
          <a:p>
            <a:pPr algn="ctr"/>
          </a:p>
        </p:txBody>
      </p:sp>
      <p:sp>
        <p:nvSpPr>
          <p:cNvPr id="81" name="TextBox 80"/>
          <p:cNvSpPr txBox="1"/>
          <p:nvPr/>
        </p:nvSpPr>
        <p:spPr>
          <a:xfrm>
            <a:off x="10117683" y="5440680"/>
            <a:ext cx="1130808" cy="405130"/>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1760" b="0" i="0">
                <a:solidFill>
                  <a:srgbClr val="F3F1EA"/>
                </a:solidFill>
                <a:latin typeface="Chalkboard SE"/>
                <a:ea typeface="Hiragino Sans GB"/>
              </a:rPr>
              <a:t>?</a:t>
            </a:r>
          </a:p>
        </p:txBody>
      </p:sp>
      <p:sp>
        <p:nvSpPr>
          <p:cNvPr id="82" name="TextBox 81"/>
          <p:cNvSpPr txBox="1"/>
          <p:nvPr/>
        </p:nvSpPr>
        <p:spPr>
          <a:xfrm>
            <a:off x="6705294" y="4700016"/>
            <a:ext cx="4754880" cy="365760"/>
          </a:xfrm>
          <a:prstGeom prst="rect">
            <a:avLst/>
          </a:prstGeom>
          <a:noFill/>
          <a:ln/>
        </p:spPr>
        <p:txBody>
          <a:bodyPr wrap="square" anchor="t" lIns="25400" rIns="25400" tIns="25400" bIns="25400">
            <a:spAutoFit/>
          </a:bodyPr>
          <a:lstStyle/>
          <a:p>
            <a:pPr algn="r">
              <a:lnSpc>
                <a:spcPct val="100000"/>
              </a:lnSpc>
              <a:spcBef>
                <a:spcPts val="0"/>
              </a:spcBef>
              <a:spcAft>
                <a:spcPts val="400"/>
              </a:spcAft>
            </a:pPr>
            <a:r>
              <a:rPr sz="1800" b="1" i="0">
                <a:solidFill>
                  <a:srgbClr val="F2A9B8"/>
                </a:solidFill>
                <a:latin typeface="Chalkboard SE"/>
                <a:ea typeface="Hiragino Sans GB"/>
              </a:rPr>
              <a:t>Today, we fill in this line ↓</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name="vl.chalkboard">
    <p:bg>
      <p:bgPr>
        <a:blipFill dpi="0" rotWithShape="1">
          <a:blip r:embed="rId2"/>
          <a:srcRect/>
          <a:tile tx="0" ty="0" sx="100000" sy="100000" flip="none" algn="tl"/>
        </a:blipFill>
        <a:effectLst/>
      </p:bgPr>
    </p:bg>
    <p:spTree>
      <p:nvGrpSpPr>
        <p:cNvPr id="1" name=""/>
        <p:cNvGrpSpPr/>
        <p:nvPr/>
      </p:nvGrpSpPr>
      <p:grpSpPr/>
      <p:sp>
        <p:nvSpPr>
          <p:cNvPr id="9" name="deckkit-a11ytitle"/>
          <p:cNvSpPr>
            <a:spLocks noGrp="1"/>
          </p:cNvSpPr>
          <p:nvPr>
            <p:ph type="title"/>
          </p:nvPr>
        </p:nvSpPr>
        <p:spPr>
          <a:xfrm>
            <a:off x="0" y="-914400"/>
            <a:ext cx="12191695" cy="457200"/>
          </a:xfrm>
          <a:ln/>
        </p:spPr>
        <p:txBody>
          <a:bodyPr/>
          <a:lstStyle/>
          <a:p>
            <a:pPr/>
            <a:r>
              <a:rPr sz="1000" b="0" i="0">
                <a:solidFill>
                  <a:srgbClr val="F3F1EA"/>
                </a:solidFill>
                <a:latin typeface="Chalkboard SE"/>
                <a:ea typeface="Hiragino Sans GB"/>
              </a:rPr>
              <a:t>A little willow grows into a big tree.Where does its new mass come from?</a:t>
            </a:r>
          </a:p>
        </p:txBody>
      </p:sp>
      <p:sp>
        <p:nvSpPr>
          <p:cNvPr id="2" name="deckkit-decor+vl.chalkboard:the blackboard's wooden frame"/>
          <p:cNvSpPr/>
          <p:nvPr/>
        </p:nvSpPr>
        <p:spPr>
          <a:xfrm>
            <a:off x="0" y="0"/>
            <a:ext cx="12191695" cy="128016"/>
          </a:xfrm>
          <a:prstGeom prst="rect">
            <a:avLst/>
          </a:prstGeom>
          <a:solidFill>
            <a:srgbClr val="7A4F2A"/>
          </a:solidFill>
          <a:ln>
            <a:noFill/>
          </a:ln>
          <a:effectLst/>
        </p:spPr>
        <p:txBody>
          <a:bodyPr rtlCol="0" anchor="ctr"/>
          <a:lstStyle/>
          <a:p>
            <a:pPr algn="ctr"/>
          </a:p>
        </p:txBody>
      </p:sp>
      <p:sp>
        <p:nvSpPr>
          <p:cNvPr id="3" name="deckkit-decor+vl.chalkboard:the blackboard's wooden frame"/>
          <p:cNvSpPr/>
          <p:nvPr/>
        </p:nvSpPr>
        <p:spPr>
          <a:xfrm>
            <a:off x="0" y="6729984"/>
            <a:ext cx="12191695" cy="128016"/>
          </a:xfrm>
          <a:prstGeom prst="rect">
            <a:avLst/>
          </a:prstGeom>
          <a:solidFill>
            <a:srgbClr val="7A4F2A"/>
          </a:solidFill>
          <a:ln>
            <a:noFill/>
          </a:ln>
          <a:effectLst/>
        </p:spPr>
        <p:txBody>
          <a:bodyPr rtlCol="0" anchor="ctr"/>
          <a:lstStyle/>
          <a:p>
            <a:pPr algn="ctr"/>
          </a:p>
        </p:txBody>
      </p:sp>
      <p:sp>
        <p:nvSpPr>
          <p:cNvPr id="4" name="deckkit-decor+vl.chalkboard:the blackboard's wooden frame"/>
          <p:cNvSpPr/>
          <p:nvPr/>
        </p:nvSpPr>
        <p:spPr>
          <a:xfrm>
            <a:off x="0" y="128016"/>
            <a:ext cx="128016" cy="6601968"/>
          </a:xfrm>
          <a:prstGeom prst="rect">
            <a:avLst/>
          </a:prstGeom>
          <a:solidFill>
            <a:srgbClr val="7A4F2A"/>
          </a:solidFill>
          <a:ln>
            <a:noFill/>
          </a:ln>
          <a:effectLst/>
        </p:spPr>
        <p:txBody>
          <a:bodyPr rtlCol="0" anchor="ctr"/>
          <a:lstStyle/>
          <a:p>
            <a:pPr algn="ctr"/>
          </a:p>
        </p:txBody>
      </p:sp>
      <p:sp>
        <p:nvSpPr>
          <p:cNvPr id="5" name="deckkit-decor+vl.chalkboard:the blackboard's wooden frame"/>
          <p:cNvSpPr/>
          <p:nvPr/>
        </p:nvSpPr>
        <p:spPr>
          <a:xfrm>
            <a:off x="12063679" y="128016"/>
            <a:ext cx="128016" cy="6601968"/>
          </a:xfrm>
          <a:prstGeom prst="rect">
            <a:avLst/>
          </a:prstGeom>
          <a:solidFill>
            <a:srgbClr val="7A4F2A"/>
          </a:solidFill>
          <a:ln>
            <a:noFill/>
          </a:ln>
          <a:effectLst/>
        </p:spPr>
        <p:txBody>
          <a:bodyPr rtlCol="0" anchor="ctr"/>
          <a:lstStyle/>
          <a:p>
            <a:pPr algn="ctr"/>
          </a:p>
        </p:txBody>
      </p:sp>
      <p:sp>
        <p:nvSpPr>
          <p:cNvPr id="6" name="deckkit-decor+vl.chalkboard:a stick of chalk on the board's ledge"/>
          <p:cNvSpPr/>
          <p:nvPr/>
        </p:nvSpPr>
        <p:spPr>
          <a:xfrm>
            <a:off x="3901342" y="6675120"/>
            <a:ext cx="1097280" cy="54864"/>
          </a:xfrm>
          <a:prstGeom prst="rect">
            <a:avLst/>
          </a:prstGeom>
          <a:solidFill>
            <a:srgbClr val="E8E2D2"/>
          </a:solidFill>
          <a:ln>
            <a:noFill/>
          </a:ln>
          <a:effectLst/>
        </p:spPr>
        <p:txBody>
          <a:bodyPr rtlCol="0" anchor="ctr"/>
          <a:lstStyle/>
          <a:p>
            <a:pPr algn="ctr"/>
          </a:p>
        </p:txBody>
      </p:sp>
      <p:sp>
        <p:nvSpPr>
          <p:cNvPr id="7" name="TextBox 6"/>
          <p:cNvSpPr txBox="1"/>
          <p:nvPr/>
        </p:nvSpPr>
        <p:spPr>
          <a:xfrm>
            <a:off x="731520" y="347472"/>
            <a:ext cx="10728655" cy="329184"/>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500" b="1" i="0">
                <a:solidFill>
                  <a:srgbClr val="F2A9B8"/>
                </a:solidFill>
                <a:latin typeface="Chalkboard SE"/>
                <a:ea typeface="Hiragino Sans GB"/>
              </a:rPr>
              <a:t>Warm-up · Make a guess</a:t>
            </a:r>
          </a:p>
        </p:txBody>
      </p:sp>
      <p:sp>
        <p:nvSpPr>
          <p:cNvPr id="8" name="TextBox 7"/>
          <p:cNvSpPr txBox="1"/>
          <p:nvPr/>
        </p:nvSpPr>
        <p:spPr>
          <a:xfrm>
            <a:off x="731520" y="914400"/>
            <a:ext cx="10728655" cy="1463040"/>
          </a:xfrm>
          <a:prstGeom prst="rect">
            <a:avLst/>
          </a:prstGeom>
          <a:noFill/>
          <a:ln/>
        </p:spPr>
        <p:txBody>
          <a:bodyPr wrap="square" anchor="t" lIns="25400" rIns="25400" tIns="25400" bIns="25400">
            <a:spAutoFit/>
          </a:bodyPr>
          <a:lstStyle/>
          <a:p>
            <a:pPr algn="ctr">
              <a:lnSpc>
                <a:spcPct val="100000"/>
              </a:lnSpc>
              <a:spcBef>
                <a:spcPts val="0"/>
              </a:spcBef>
              <a:spcAft>
                <a:spcPts val="200"/>
              </a:spcAft>
            </a:pPr>
            <a:r>
              <a:rPr sz="3600" b="1" i="0">
                <a:solidFill>
                  <a:srgbClr val="F3F1EA"/>
                </a:solidFill>
                <a:latin typeface="Chalkboard SE"/>
                <a:ea typeface="Hiragino Sans GB"/>
              </a:rPr>
              <a:t>A little willow grows into a big tree.</a:t>
            </a:r>
          </a:p>
          <a:p>
            <a:pPr algn="ctr">
              <a:lnSpc>
                <a:spcPct val="100000"/>
              </a:lnSpc>
              <a:spcBef>
                <a:spcPts val="0"/>
              </a:spcBef>
              <a:spcAft>
                <a:spcPts val="200"/>
              </a:spcAft>
            </a:pPr>
            <a:r>
              <a:rPr sz="3600" b="1" i="0">
                <a:solidFill>
                  <a:srgbClr val="F3F1EA"/>
                </a:solidFill>
                <a:latin typeface="Chalkboard SE"/>
                <a:ea typeface="Hiragino Sans GB"/>
              </a:rPr>
              <a:t>Where does its new mass come from?</a:t>
            </a:r>
          </a:p>
        </p:txBody>
      </p:sp>
      <p:sp>
        <p:nvSpPr>
          <p:cNvPr id="10" name="deckkit-motif-quiet+overlap+decor:a chalk frame drawn round its own words; the box encloses the text by design"/>
          <p:cNvSpPr/>
          <p:nvPr/>
        </p:nvSpPr>
        <p:spPr>
          <a:xfrm>
            <a:off x="1795338" y="763714"/>
            <a:ext cx="8596765" cy="1803016"/>
          </a:xfrm>
          <a:custGeom>
            <a:avLst/>
            <a:gdLst/>
            <a:ahLst/>
            <a:cxnLst/>
            <a:rect l="0" t="0" r="r" b="b"/>
            <a:pathLst>
              <a:path w="100000" h="100000" fill="none">
                <a:moveTo>
                  <a:pt x="357" y="2955"/>
                </a:moveTo>
                <a:lnTo>
                  <a:pt x="100000" y="0"/>
                </a:lnTo>
                <a:lnTo>
                  <a:pt x="99464" y="99489"/>
                </a:lnTo>
                <a:lnTo>
                  <a:pt x="0" y="100000"/>
                </a:lnTo>
                <a:lnTo>
                  <a:pt x="532" y="1071"/>
                </a:lnTo>
              </a:path>
            </a:pathLst>
          </a:custGeom>
          <a:noFill/>
          <a:ln w="25400" cap="rnd">
            <a:solidFill>
              <a:srgbClr val="F2A9B8">
                <a:alpha val="85000"/>
              </a:srgbClr>
            </a:solidFill>
          </a:ln>
        </p:spPr>
        <p:txBody>
          <a:bodyPr rtlCol="0" anchor="ctr"/>
          <a:lstStyle/>
          <a:p>
            <a:pPr algn="ctr"/>
          </a:p>
        </p:txBody>
      </p:sp>
      <p:sp>
        <p:nvSpPr>
          <p:cNvPr id="11" name="deckkit-motif-quiet+overlap+decor:a chalk frame drawn round its own words; the box encloses the text by design"/>
          <p:cNvSpPr/>
          <p:nvPr/>
        </p:nvSpPr>
        <p:spPr>
          <a:xfrm>
            <a:off x="1789253" y="767058"/>
            <a:ext cx="8608222" cy="1795149"/>
          </a:xfrm>
          <a:custGeom>
            <a:avLst/>
            <a:gdLst/>
            <a:ahLst/>
            <a:cxnLst/>
            <a:rect l="0" t="0" r="r" b="b"/>
            <a:pathLst>
              <a:path w="100000" h="100000" fill="none">
                <a:moveTo>
                  <a:pt x="295" y="2758"/>
                </a:moveTo>
                <a:lnTo>
                  <a:pt x="100000" y="0"/>
                </a:lnTo>
                <a:lnTo>
                  <a:pt x="99539" y="99762"/>
                </a:lnTo>
                <a:lnTo>
                  <a:pt x="0" y="100000"/>
                </a:lnTo>
                <a:lnTo>
                  <a:pt x="712" y="273"/>
                </a:lnTo>
              </a:path>
            </a:pathLst>
          </a:custGeom>
          <a:noFill/>
          <a:ln w="15240" cap="rnd">
            <a:solidFill>
              <a:srgbClr val="F2A9B8">
                <a:alpha val="45000"/>
              </a:srgbClr>
            </a:solidFill>
          </a:ln>
        </p:spPr>
        <p:txBody>
          <a:bodyPr rtlCol="0" anchor="ctr"/>
          <a:lstStyle/>
          <a:p>
            <a:pPr algn="ctr"/>
          </a:p>
        </p:txBody>
      </p:sp>
      <p:sp>
        <p:nvSpPr>
          <p:cNvPr id="12" name="deckkit-motif-quiet+overlap+decor:a chalk ring drawn round the word or number it circles, as a teacher circles on the board"/>
          <p:cNvSpPr/>
          <p:nvPr/>
        </p:nvSpPr>
        <p:spPr>
          <a:xfrm>
            <a:off x="738971" y="2886058"/>
            <a:ext cx="2164319" cy="1517236"/>
          </a:xfrm>
          <a:custGeom>
            <a:avLst/>
            <a:gdLst/>
            <a:ahLst/>
            <a:cxnLst/>
            <a:rect l="0" t="0" r="r" b="b"/>
            <a:pathLst>
              <a:path w="100000" h="100000" fill="none">
                <a:moveTo>
                  <a:pt x="20462" y="12018"/>
                </a:moveTo>
                <a:lnTo>
                  <a:pt x="21446" y="9908"/>
                </a:lnTo>
                <a:lnTo>
                  <a:pt x="23841" y="9232"/>
                </a:lnTo>
                <a:lnTo>
                  <a:pt x="24491" y="7578"/>
                </a:lnTo>
                <a:lnTo>
                  <a:pt x="26798" y="6559"/>
                </a:lnTo>
                <a:lnTo>
                  <a:pt x="27536" y="6125"/>
                </a:lnTo>
                <a:lnTo>
                  <a:pt x="29297" y="4738"/>
                </a:lnTo>
                <a:lnTo>
                  <a:pt x="31511" y="3550"/>
                </a:lnTo>
                <a:lnTo>
                  <a:pt x="33632" y="2317"/>
                </a:lnTo>
                <a:lnTo>
                  <a:pt x="35096" y="1522"/>
                </a:lnTo>
                <a:lnTo>
                  <a:pt x="37332" y="988"/>
                </a:lnTo>
                <a:lnTo>
                  <a:pt x="38780" y="1533"/>
                </a:lnTo>
                <a:lnTo>
                  <a:pt x="41089" y="151"/>
                </a:lnTo>
                <a:lnTo>
                  <a:pt x="43032" y="1036"/>
                </a:lnTo>
                <a:lnTo>
                  <a:pt x="44418" y="838"/>
                </a:lnTo>
                <a:lnTo>
                  <a:pt x="46281" y="0"/>
                </a:lnTo>
                <a:lnTo>
                  <a:pt x="48159" y="353"/>
                </a:lnTo>
                <a:lnTo>
                  <a:pt x="50762" y="784"/>
                </a:lnTo>
                <a:lnTo>
                  <a:pt x="52839" y="1686"/>
                </a:lnTo>
                <a:lnTo>
                  <a:pt x="53945" y="1349"/>
                </a:lnTo>
                <a:lnTo>
                  <a:pt x="55675" y="1939"/>
                </a:lnTo>
                <a:lnTo>
                  <a:pt x="58090" y="2349"/>
                </a:lnTo>
                <a:lnTo>
                  <a:pt x="59413" y="2823"/>
                </a:lnTo>
                <a:lnTo>
                  <a:pt x="61277" y="3621"/>
                </a:lnTo>
                <a:lnTo>
                  <a:pt x="63462" y="3047"/>
                </a:lnTo>
                <a:lnTo>
                  <a:pt x="65808" y="4805"/>
                </a:lnTo>
                <a:lnTo>
                  <a:pt x="66963" y="5366"/>
                </a:lnTo>
                <a:lnTo>
                  <a:pt x="68710" y="5432"/>
                </a:lnTo>
                <a:lnTo>
                  <a:pt x="70775" y="6509"/>
                </a:lnTo>
                <a:lnTo>
                  <a:pt x="72008" y="6201"/>
                </a:lnTo>
                <a:lnTo>
                  <a:pt x="73792" y="7572"/>
                </a:lnTo>
                <a:lnTo>
                  <a:pt x="76104" y="9020"/>
                </a:lnTo>
                <a:lnTo>
                  <a:pt x="77002" y="10089"/>
                </a:lnTo>
                <a:lnTo>
                  <a:pt x="78613" y="10202"/>
                </a:lnTo>
                <a:lnTo>
                  <a:pt x="80361" y="12728"/>
                </a:lnTo>
                <a:lnTo>
                  <a:pt x="82169" y="13371"/>
                </a:lnTo>
                <a:lnTo>
                  <a:pt x="83354" y="14410"/>
                </a:lnTo>
                <a:lnTo>
                  <a:pt x="83921" y="16975"/>
                </a:lnTo>
                <a:lnTo>
                  <a:pt x="85580" y="17348"/>
                </a:lnTo>
                <a:lnTo>
                  <a:pt x="86315" y="19764"/>
                </a:lnTo>
                <a:lnTo>
                  <a:pt x="87046" y="20490"/>
                </a:lnTo>
                <a:lnTo>
                  <a:pt x="88772" y="22153"/>
                </a:lnTo>
                <a:lnTo>
                  <a:pt x="89315" y="24035"/>
                </a:lnTo>
                <a:lnTo>
                  <a:pt x="90281" y="25466"/>
                </a:lnTo>
                <a:lnTo>
                  <a:pt x="90942" y="27784"/>
                </a:lnTo>
                <a:lnTo>
                  <a:pt x="92342" y="29607"/>
                </a:lnTo>
                <a:lnTo>
                  <a:pt x="92490" y="30085"/>
                </a:lnTo>
                <a:lnTo>
                  <a:pt x="94180" y="31939"/>
                </a:lnTo>
                <a:lnTo>
                  <a:pt x="94974" y="33575"/>
                </a:lnTo>
                <a:lnTo>
                  <a:pt x="95403" y="35779"/>
                </a:lnTo>
                <a:lnTo>
                  <a:pt x="96237" y="37273"/>
                </a:lnTo>
                <a:lnTo>
                  <a:pt x="96595" y="39488"/>
                </a:lnTo>
                <a:lnTo>
                  <a:pt x="97878" y="40397"/>
                </a:lnTo>
                <a:lnTo>
                  <a:pt x="98345" y="42763"/>
                </a:lnTo>
                <a:lnTo>
                  <a:pt x="99329" y="43719"/>
                </a:lnTo>
                <a:lnTo>
                  <a:pt x="99735" y="46417"/>
                </a:lnTo>
                <a:lnTo>
                  <a:pt x="99134" y="47997"/>
                </a:lnTo>
                <a:lnTo>
                  <a:pt x="100000" y="49551"/>
                </a:lnTo>
                <a:lnTo>
                  <a:pt x="99909" y="52127"/>
                </a:lnTo>
                <a:lnTo>
                  <a:pt x="99818" y="53282"/>
                </a:lnTo>
                <a:lnTo>
                  <a:pt x="99059" y="56558"/>
                </a:lnTo>
                <a:lnTo>
                  <a:pt x="98901" y="57334"/>
                </a:lnTo>
                <a:lnTo>
                  <a:pt x="98907" y="58974"/>
                </a:lnTo>
                <a:lnTo>
                  <a:pt x="98583" y="61912"/>
                </a:lnTo>
                <a:lnTo>
                  <a:pt x="97621" y="63512"/>
                </a:lnTo>
                <a:lnTo>
                  <a:pt x="97151" y="65444"/>
                </a:lnTo>
                <a:lnTo>
                  <a:pt x="96171" y="66282"/>
                </a:lnTo>
                <a:lnTo>
                  <a:pt x="95382" y="69359"/>
                </a:lnTo>
                <a:lnTo>
                  <a:pt x="95545" y="70145"/>
                </a:lnTo>
                <a:lnTo>
                  <a:pt x="94513" y="71836"/>
                </a:lnTo>
                <a:lnTo>
                  <a:pt x="93574" y="73793"/>
                </a:lnTo>
                <a:lnTo>
                  <a:pt x="92691" y="76258"/>
                </a:lnTo>
                <a:lnTo>
                  <a:pt x="92120" y="77987"/>
                </a:lnTo>
                <a:lnTo>
                  <a:pt x="91134" y="79004"/>
                </a:lnTo>
                <a:lnTo>
                  <a:pt x="89489" y="81156"/>
                </a:lnTo>
                <a:lnTo>
                  <a:pt x="88864" y="81769"/>
                </a:lnTo>
                <a:lnTo>
                  <a:pt x="87451" y="83189"/>
                </a:lnTo>
                <a:lnTo>
                  <a:pt x="86598" y="85958"/>
                </a:lnTo>
                <a:lnTo>
                  <a:pt x="84490" y="86924"/>
                </a:lnTo>
                <a:lnTo>
                  <a:pt x="83971" y="88629"/>
                </a:lnTo>
                <a:lnTo>
                  <a:pt x="82300" y="88739"/>
                </a:lnTo>
                <a:lnTo>
                  <a:pt x="80550" y="90184"/>
                </a:lnTo>
                <a:lnTo>
                  <a:pt x="78921" y="91230"/>
                </a:lnTo>
                <a:lnTo>
                  <a:pt x="76841" y="92491"/>
                </a:lnTo>
                <a:lnTo>
                  <a:pt x="74994" y="92640"/>
                </a:lnTo>
                <a:lnTo>
                  <a:pt x="73722" y="94240"/>
                </a:lnTo>
                <a:lnTo>
                  <a:pt x="71408" y="93912"/>
                </a:lnTo>
                <a:lnTo>
                  <a:pt x="69903" y="94521"/>
                </a:lnTo>
                <a:lnTo>
                  <a:pt x="68609" y="95332"/>
                </a:lnTo>
                <a:lnTo>
                  <a:pt x="65849" y="96083"/>
                </a:lnTo>
                <a:lnTo>
                  <a:pt x="64569" y="96454"/>
                </a:lnTo>
                <a:lnTo>
                  <a:pt x="62801" y="96362"/>
                </a:lnTo>
                <a:lnTo>
                  <a:pt x="60575" y="97531"/>
                </a:lnTo>
                <a:lnTo>
                  <a:pt x="58647" y="97706"/>
                </a:lnTo>
                <a:lnTo>
                  <a:pt x="57048" y="98553"/>
                </a:lnTo>
                <a:lnTo>
                  <a:pt x="55522" y="98701"/>
                </a:lnTo>
                <a:lnTo>
                  <a:pt x="53465" y="98892"/>
                </a:lnTo>
                <a:lnTo>
                  <a:pt x="51797" y="99171"/>
                </a:lnTo>
                <a:lnTo>
                  <a:pt x="50074" y="99464"/>
                </a:lnTo>
                <a:lnTo>
                  <a:pt x="48349" y="99543"/>
                </a:lnTo>
                <a:lnTo>
                  <a:pt x="45921" y="99124"/>
                </a:lnTo>
                <a:lnTo>
                  <a:pt x="43863" y="99091"/>
                </a:lnTo>
                <a:lnTo>
                  <a:pt x="41976" y="100000"/>
                </a:lnTo>
                <a:lnTo>
                  <a:pt x="40652" y="99239"/>
                </a:lnTo>
                <a:lnTo>
                  <a:pt x="38962" y="98850"/>
                </a:lnTo>
                <a:lnTo>
                  <a:pt x="36658" y="99087"/>
                </a:lnTo>
                <a:lnTo>
                  <a:pt x="34619" y="98162"/>
                </a:lnTo>
                <a:lnTo>
                  <a:pt x="32920" y="97941"/>
                </a:lnTo>
                <a:lnTo>
                  <a:pt x="31024" y="96831"/>
                </a:lnTo>
                <a:lnTo>
                  <a:pt x="29851" y="96422"/>
                </a:lnTo>
                <a:lnTo>
                  <a:pt x="28396" y="95155"/>
                </a:lnTo>
                <a:lnTo>
                  <a:pt x="26352" y="93936"/>
                </a:lnTo>
                <a:lnTo>
                  <a:pt x="24468" y="93784"/>
                </a:lnTo>
                <a:lnTo>
                  <a:pt x="23490" y="92255"/>
                </a:lnTo>
                <a:lnTo>
                  <a:pt x="21048" y="91664"/>
                </a:lnTo>
                <a:lnTo>
                  <a:pt x="19450" y="90019"/>
                </a:lnTo>
                <a:lnTo>
                  <a:pt x="17858" y="89481"/>
                </a:lnTo>
                <a:lnTo>
                  <a:pt x="17029" y="87640"/>
                </a:lnTo>
                <a:lnTo>
                  <a:pt x="15450" y="86790"/>
                </a:lnTo>
                <a:lnTo>
                  <a:pt x="13632" y="85950"/>
                </a:lnTo>
                <a:lnTo>
                  <a:pt x="12222" y="84718"/>
                </a:lnTo>
                <a:lnTo>
                  <a:pt x="10595" y="83308"/>
                </a:lnTo>
                <a:lnTo>
                  <a:pt x="9775" y="81550"/>
                </a:lnTo>
                <a:lnTo>
                  <a:pt x="8033" y="80171"/>
                </a:lnTo>
                <a:lnTo>
                  <a:pt x="6657" y="78593"/>
                </a:lnTo>
                <a:lnTo>
                  <a:pt x="5984" y="77383"/>
                </a:lnTo>
                <a:lnTo>
                  <a:pt x="4178" y="76230"/>
                </a:lnTo>
                <a:lnTo>
                  <a:pt x="3667" y="73582"/>
                </a:lnTo>
                <a:lnTo>
                  <a:pt x="3023" y="71745"/>
                </a:lnTo>
                <a:lnTo>
                  <a:pt x="2312" y="70731"/>
                </a:lnTo>
                <a:lnTo>
                  <a:pt x="1612" y="68258"/>
                </a:lnTo>
                <a:lnTo>
                  <a:pt x="1184" y="66142"/>
                </a:lnTo>
                <a:lnTo>
                  <a:pt x="1138" y="64462"/>
                </a:lnTo>
                <a:lnTo>
                  <a:pt x="427" y="63342"/>
                </a:lnTo>
                <a:lnTo>
                  <a:pt x="936" y="60439"/>
                </a:lnTo>
                <a:lnTo>
                  <a:pt x="627" y="58502"/>
                </a:lnTo>
                <a:lnTo>
                  <a:pt x="208" y="56938"/>
                </a:lnTo>
                <a:lnTo>
                  <a:pt x="0" y="54501"/>
                </a:lnTo>
                <a:lnTo>
                  <a:pt x="779" y="53129"/>
                </a:lnTo>
                <a:lnTo>
                  <a:pt x="340" y="50981"/>
                </a:lnTo>
                <a:lnTo>
                  <a:pt x="948" y="50041"/>
                </a:lnTo>
                <a:lnTo>
                  <a:pt x="243" y="48362"/>
                </a:lnTo>
                <a:lnTo>
                  <a:pt x="506" y="45252"/>
                </a:lnTo>
                <a:lnTo>
                  <a:pt x="811" y="44243"/>
                </a:lnTo>
                <a:lnTo>
                  <a:pt x="638" y="41767"/>
                </a:lnTo>
                <a:lnTo>
                  <a:pt x="1116" y="40256"/>
                </a:lnTo>
                <a:lnTo>
                  <a:pt x="1420" y="38771"/>
                </a:lnTo>
                <a:lnTo>
                  <a:pt x="2416" y="37044"/>
                </a:lnTo>
                <a:lnTo>
                  <a:pt x="2160" y="34829"/>
                </a:lnTo>
                <a:lnTo>
                  <a:pt x="3574" y="33012"/>
                </a:lnTo>
                <a:lnTo>
                  <a:pt x="3950" y="31763"/>
                </a:lnTo>
                <a:lnTo>
                  <a:pt x="4964" y="29075"/>
                </a:lnTo>
                <a:lnTo>
                  <a:pt x="5276" y="28452"/>
                </a:lnTo>
                <a:lnTo>
                  <a:pt x="6423" y="26344"/>
                </a:lnTo>
                <a:lnTo>
                  <a:pt x="7861" y="24554"/>
                </a:lnTo>
                <a:lnTo>
                  <a:pt x="8900" y="23751"/>
                </a:lnTo>
                <a:lnTo>
                  <a:pt x="10112" y="21759"/>
                </a:lnTo>
                <a:lnTo>
                  <a:pt x="11038" y="20650"/>
                </a:lnTo>
                <a:lnTo>
                  <a:pt x="12272" y="19572"/>
                </a:lnTo>
                <a:lnTo>
                  <a:pt x="14142" y="18236"/>
                </a:lnTo>
                <a:lnTo>
                  <a:pt x="15284" y="17042"/>
                </a:lnTo>
                <a:lnTo>
                  <a:pt x="16268" y="15772"/>
                </a:lnTo>
                <a:lnTo>
                  <a:pt x="18294" y="14084"/>
                </a:lnTo>
                <a:lnTo>
                  <a:pt x="18813" y="12250"/>
                </a:lnTo>
                <a:lnTo>
                  <a:pt x="20375" y="11443"/>
                </a:lnTo>
                <a:lnTo>
                  <a:pt x="22078" y="10506"/>
                </a:lnTo>
                <a:lnTo>
                  <a:pt x="23589" y="8762"/>
                </a:lnTo>
                <a:lnTo>
                  <a:pt x="24748" y="7931"/>
                </a:lnTo>
                <a:lnTo>
                  <a:pt x="26590" y="6602"/>
                </a:lnTo>
                <a:lnTo>
                  <a:pt x="28198" y="4828"/>
                </a:lnTo>
                <a:lnTo>
                  <a:pt x="29464" y="3977"/>
                </a:lnTo>
                <a:lnTo>
                  <a:pt x="32046" y="3615"/>
                </a:lnTo>
                <a:lnTo>
                  <a:pt x="33156" y="2633"/>
                </a:lnTo>
                <a:lnTo>
                  <a:pt x="35006" y="1470"/>
                </a:lnTo>
                <a:lnTo>
                  <a:pt x="37576" y="1536"/>
                </a:lnTo>
                <a:lnTo>
                  <a:pt x="39421" y="1333"/>
                </a:lnTo>
                <a:lnTo>
                  <a:pt x="40482" y="644"/>
                </a:lnTo>
                <a:lnTo>
                  <a:pt x="42767" y="715"/>
                </a:lnTo>
              </a:path>
            </a:pathLst>
          </a:custGeom>
          <a:noFill/>
          <a:ln w="30480" cap="rnd">
            <a:solidFill>
              <a:srgbClr val="F2A9B8">
                <a:alpha val="85000"/>
              </a:srgbClr>
            </a:solidFill>
          </a:ln>
        </p:spPr>
        <p:txBody>
          <a:bodyPr rtlCol="0" anchor="ctr"/>
          <a:lstStyle/>
          <a:p>
            <a:pPr algn="ctr"/>
          </a:p>
        </p:txBody>
      </p:sp>
      <p:sp>
        <p:nvSpPr>
          <p:cNvPr id="13" name="deckkit-motif-quiet+overlap+decor:a chalk ring drawn round the word or number it circles, as a teacher circles on the board"/>
          <p:cNvSpPr/>
          <p:nvPr/>
        </p:nvSpPr>
        <p:spPr>
          <a:xfrm>
            <a:off x="741123" y="2885436"/>
            <a:ext cx="2160225" cy="1522374"/>
          </a:xfrm>
          <a:custGeom>
            <a:avLst/>
            <a:gdLst/>
            <a:ahLst/>
            <a:cxnLst/>
            <a:rect l="0" t="0" r="r" b="b"/>
            <a:pathLst>
              <a:path w="100000" h="100000" fill="none">
                <a:moveTo>
                  <a:pt x="20796" y="11373"/>
                </a:moveTo>
                <a:lnTo>
                  <a:pt x="21815" y="10776"/>
                </a:lnTo>
                <a:lnTo>
                  <a:pt x="23439" y="8873"/>
                </a:lnTo>
                <a:lnTo>
                  <a:pt x="24309" y="8490"/>
                </a:lnTo>
                <a:lnTo>
                  <a:pt x="26332" y="6982"/>
                </a:lnTo>
                <a:lnTo>
                  <a:pt x="28268" y="5060"/>
                </a:lnTo>
                <a:lnTo>
                  <a:pt x="29220" y="4751"/>
                </a:lnTo>
                <a:lnTo>
                  <a:pt x="31730" y="3643"/>
                </a:lnTo>
                <a:lnTo>
                  <a:pt x="32754" y="2529"/>
                </a:lnTo>
                <a:lnTo>
                  <a:pt x="34577" y="1641"/>
                </a:lnTo>
                <a:lnTo>
                  <a:pt x="36735" y="1416"/>
                </a:lnTo>
                <a:lnTo>
                  <a:pt x="38656" y="1514"/>
                </a:lnTo>
                <a:lnTo>
                  <a:pt x="40646" y="686"/>
                </a:lnTo>
                <a:lnTo>
                  <a:pt x="42356" y="0"/>
                </a:lnTo>
                <a:lnTo>
                  <a:pt x="44408" y="681"/>
                </a:lnTo>
                <a:lnTo>
                  <a:pt x="46472" y="556"/>
                </a:lnTo>
                <a:lnTo>
                  <a:pt x="48827" y="180"/>
                </a:lnTo>
                <a:lnTo>
                  <a:pt x="50633" y="1425"/>
                </a:lnTo>
                <a:lnTo>
                  <a:pt x="52070" y="1133"/>
                </a:lnTo>
                <a:lnTo>
                  <a:pt x="54125" y="1326"/>
                </a:lnTo>
                <a:lnTo>
                  <a:pt x="56365" y="1989"/>
                </a:lnTo>
                <a:lnTo>
                  <a:pt x="57735" y="1746"/>
                </a:lnTo>
                <a:lnTo>
                  <a:pt x="59973" y="2432"/>
                </a:lnTo>
                <a:lnTo>
                  <a:pt x="61868" y="2899"/>
                </a:lnTo>
                <a:lnTo>
                  <a:pt x="63629" y="3622"/>
                </a:lnTo>
                <a:lnTo>
                  <a:pt x="65382" y="3832"/>
                </a:lnTo>
                <a:lnTo>
                  <a:pt x="67300" y="4351"/>
                </a:lnTo>
                <a:lnTo>
                  <a:pt x="69146" y="5225"/>
                </a:lnTo>
                <a:lnTo>
                  <a:pt x="70425" y="6172"/>
                </a:lnTo>
                <a:lnTo>
                  <a:pt x="72340" y="7253"/>
                </a:lnTo>
                <a:lnTo>
                  <a:pt x="74184" y="8267"/>
                </a:lnTo>
                <a:lnTo>
                  <a:pt x="75630" y="9238"/>
                </a:lnTo>
                <a:lnTo>
                  <a:pt x="77751" y="9586"/>
                </a:lnTo>
                <a:lnTo>
                  <a:pt x="78839" y="11132"/>
                </a:lnTo>
                <a:lnTo>
                  <a:pt x="80648" y="11604"/>
                </a:lnTo>
                <a:lnTo>
                  <a:pt x="81700" y="12963"/>
                </a:lnTo>
                <a:lnTo>
                  <a:pt x="83442" y="15117"/>
                </a:lnTo>
                <a:lnTo>
                  <a:pt x="84437" y="16152"/>
                </a:lnTo>
                <a:lnTo>
                  <a:pt x="85308" y="18196"/>
                </a:lnTo>
                <a:lnTo>
                  <a:pt x="86060" y="18856"/>
                </a:lnTo>
                <a:lnTo>
                  <a:pt x="87468" y="21486"/>
                </a:lnTo>
                <a:lnTo>
                  <a:pt x="88144" y="23026"/>
                </a:lnTo>
                <a:lnTo>
                  <a:pt x="89024" y="24175"/>
                </a:lnTo>
                <a:lnTo>
                  <a:pt x="89984" y="26185"/>
                </a:lnTo>
                <a:lnTo>
                  <a:pt x="90825" y="27500"/>
                </a:lnTo>
                <a:lnTo>
                  <a:pt x="91748" y="29383"/>
                </a:lnTo>
                <a:lnTo>
                  <a:pt x="92566" y="31041"/>
                </a:lnTo>
                <a:lnTo>
                  <a:pt x="94213" y="32656"/>
                </a:lnTo>
                <a:lnTo>
                  <a:pt x="94867" y="33546"/>
                </a:lnTo>
                <a:lnTo>
                  <a:pt x="95663" y="34892"/>
                </a:lnTo>
                <a:lnTo>
                  <a:pt x="96715" y="36972"/>
                </a:lnTo>
                <a:lnTo>
                  <a:pt x="97195" y="39413"/>
                </a:lnTo>
                <a:lnTo>
                  <a:pt x="98168" y="40785"/>
                </a:lnTo>
                <a:lnTo>
                  <a:pt x="98011" y="41913"/>
                </a:lnTo>
                <a:lnTo>
                  <a:pt x="98607" y="44064"/>
                </a:lnTo>
                <a:lnTo>
                  <a:pt x="99044" y="45583"/>
                </a:lnTo>
                <a:lnTo>
                  <a:pt x="100000" y="48779"/>
                </a:lnTo>
                <a:lnTo>
                  <a:pt x="99737" y="50343"/>
                </a:lnTo>
                <a:lnTo>
                  <a:pt x="99996" y="51744"/>
                </a:lnTo>
                <a:lnTo>
                  <a:pt x="99413" y="54016"/>
                </a:lnTo>
                <a:lnTo>
                  <a:pt x="99676" y="56178"/>
                </a:lnTo>
                <a:lnTo>
                  <a:pt x="99523" y="57265"/>
                </a:lnTo>
                <a:lnTo>
                  <a:pt x="99216" y="59441"/>
                </a:lnTo>
                <a:lnTo>
                  <a:pt x="98386" y="61593"/>
                </a:lnTo>
                <a:lnTo>
                  <a:pt x="97638" y="63395"/>
                </a:lnTo>
                <a:lnTo>
                  <a:pt x="96882" y="64292"/>
                </a:lnTo>
                <a:lnTo>
                  <a:pt x="96160" y="66800"/>
                </a:lnTo>
                <a:lnTo>
                  <a:pt x="96067" y="68613"/>
                </a:lnTo>
                <a:lnTo>
                  <a:pt x="95237" y="69826"/>
                </a:lnTo>
                <a:lnTo>
                  <a:pt x="93904" y="72588"/>
                </a:lnTo>
                <a:lnTo>
                  <a:pt x="93490" y="73789"/>
                </a:lnTo>
                <a:lnTo>
                  <a:pt x="92268" y="75126"/>
                </a:lnTo>
                <a:lnTo>
                  <a:pt x="92262" y="77408"/>
                </a:lnTo>
                <a:lnTo>
                  <a:pt x="90387" y="79504"/>
                </a:lnTo>
                <a:lnTo>
                  <a:pt x="90354" y="79870"/>
                </a:lnTo>
                <a:lnTo>
                  <a:pt x="88987" y="81613"/>
                </a:lnTo>
                <a:lnTo>
                  <a:pt x="87646" y="84194"/>
                </a:lnTo>
                <a:lnTo>
                  <a:pt x="86525" y="85082"/>
                </a:lnTo>
                <a:lnTo>
                  <a:pt x="85074" y="85883"/>
                </a:lnTo>
                <a:lnTo>
                  <a:pt x="84127" y="87493"/>
                </a:lnTo>
                <a:lnTo>
                  <a:pt x="82273" y="89406"/>
                </a:lnTo>
                <a:lnTo>
                  <a:pt x="80193" y="90520"/>
                </a:lnTo>
                <a:lnTo>
                  <a:pt x="78973" y="90527"/>
                </a:lnTo>
                <a:lnTo>
                  <a:pt x="77635" y="91890"/>
                </a:lnTo>
                <a:lnTo>
                  <a:pt x="75042" y="92262"/>
                </a:lnTo>
                <a:lnTo>
                  <a:pt x="73483" y="93417"/>
                </a:lnTo>
                <a:lnTo>
                  <a:pt x="71968" y="94830"/>
                </a:lnTo>
                <a:lnTo>
                  <a:pt x="69716" y="95048"/>
                </a:lnTo>
                <a:lnTo>
                  <a:pt x="68067" y="95227"/>
                </a:lnTo>
                <a:lnTo>
                  <a:pt x="65985" y="96186"/>
                </a:lnTo>
                <a:lnTo>
                  <a:pt x="64908" y="96449"/>
                </a:lnTo>
                <a:lnTo>
                  <a:pt x="62983" y="96841"/>
                </a:lnTo>
                <a:lnTo>
                  <a:pt x="60965" y="97224"/>
                </a:lnTo>
                <a:lnTo>
                  <a:pt x="58754" y="97127"/>
                </a:lnTo>
                <a:lnTo>
                  <a:pt x="57409" y="98612"/>
                </a:lnTo>
                <a:lnTo>
                  <a:pt x="55999" y="98663"/>
                </a:lnTo>
                <a:lnTo>
                  <a:pt x="53558" y="99289"/>
                </a:lnTo>
                <a:lnTo>
                  <a:pt x="51924" y="99281"/>
                </a:lnTo>
                <a:lnTo>
                  <a:pt x="50147" y="99469"/>
                </a:lnTo>
                <a:lnTo>
                  <a:pt x="48081" y="98667"/>
                </a:lnTo>
                <a:lnTo>
                  <a:pt x="46320" y="99717"/>
                </a:lnTo>
                <a:lnTo>
                  <a:pt x="44494" y="100000"/>
                </a:lnTo>
                <a:lnTo>
                  <a:pt x="42379" y="99553"/>
                </a:lnTo>
                <a:lnTo>
                  <a:pt x="40386" y="99945"/>
                </a:lnTo>
                <a:lnTo>
                  <a:pt x="38177" y="99548"/>
                </a:lnTo>
                <a:lnTo>
                  <a:pt x="36753" y="98382"/>
                </a:lnTo>
                <a:lnTo>
                  <a:pt x="35389" y="98501"/>
                </a:lnTo>
                <a:lnTo>
                  <a:pt x="33383" y="97510"/>
                </a:lnTo>
                <a:lnTo>
                  <a:pt x="31608" y="97043"/>
                </a:lnTo>
                <a:lnTo>
                  <a:pt x="29676" y="95243"/>
                </a:lnTo>
                <a:lnTo>
                  <a:pt x="27414" y="95399"/>
                </a:lnTo>
                <a:lnTo>
                  <a:pt x="26664" y="93548"/>
                </a:lnTo>
                <a:lnTo>
                  <a:pt x="24519" y="93200"/>
                </a:lnTo>
                <a:lnTo>
                  <a:pt x="22996" y="92597"/>
                </a:lnTo>
                <a:lnTo>
                  <a:pt x="21451" y="91452"/>
                </a:lnTo>
                <a:lnTo>
                  <a:pt x="19355" y="90744"/>
                </a:lnTo>
                <a:lnTo>
                  <a:pt x="18453" y="89237"/>
                </a:lnTo>
                <a:lnTo>
                  <a:pt x="17040" y="87904"/>
                </a:lnTo>
                <a:lnTo>
                  <a:pt x="14971" y="86645"/>
                </a:lnTo>
                <a:lnTo>
                  <a:pt x="13488" y="84959"/>
                </a:lnTo>
                <a:lnTo>
                  <a:pt x="12459" y="84631"/>
                </a:lnTo>
                <a:lnTo>
                  <a:pt x="10482" y="82894"/>
                </a:lnTo>
                <a:lnTo>
                  <a:pt x="9647" y="81598"/>
                </a:lnTo>
                <a:lnTo>
                  <a:pt x="8271" y="80927"/>
                </a:lnTo>
                <a:lnTo>
                  <a:pt x="6563" y="79294"/>
                </a:lnTo>
                <a:lnTo>
                  <a:pt x="5947" y="77828"/>
                </a:lnTo>
                <a:lnTo>
                  <a:pt x="4135" y="75170"/>
                </a:lnTo>
                <a:lnTo>
                  <a:pt x="3864" y="73152"/>
                </a:lnTo>
                <a:lnTo>
                  <a:pt x="2490" y="72268"/>
                </a:lnTo>
                <a:lnTo>
                  <a:pt x="2062" y="70809"/>
                </a:lnTo>
                <a:lnTo>
                  <a:pt x="1238" y="67918"/>
                </a:lnTo>
                <a:lnTo>
                  <a:pt x="1248" y="67011"/>
                </a:lnTo>
                <a:lnTo>
                  <a:pt x="557" y="64811"/>
                </a:lnTo>
                <a:lnTo>
                  <a:pt x="516" y="61956"/>
                </a:lnTo>
                <a:lnTo>
                  <a:pt x="143" y="60987"/>
                </a:lnTo>
                <a:lnTo>
                  <a:pt x="149" y="59484"/>
                </a:lnTo>
                <a:lnTo>
                  <a:pt x="632" y="57591"/>
                </a:lnTo>
                <a:lnTo>
                  <a:pt x="0" y="55272"/>
                </a:lnTo>
                <a:lnTo>
                  <a:pt x="619" y="53212"/>
                </a:lnTo>
                <a:lnTo>
                  <a:pt x="869" y="51704"/>
                </a:lnTo>
                <a:lnTo>
                  <a:pt x="890" y="49159"/>
                </a:lnTo>
                <a:lnTo>
                  <a:pt x="750" y="47112"/>
                </a:lnTo>
                <a:lnTo>
                  <a:pt x="372" y="45954"/>
                </a:lnTo>
                <a:lnTo>
                  <a:pt x="1181" y="43983"/>
                </a:lnTo>
                <a:lnTo>
                  <a:pt x="1035" y="42254"/>
                </a:lnTo>
                <a:lnTo>
                  <a:pt x="1526" y="40193"/>
                </a:lnTo>
                <a:lnTo>
                  <a:pt x="1510" y="38558"/>
                </a:lnTo>
                <a:lnTo>
                  <a:pt x="2229" y="36912"/>
                </a:lnTo>
                <a:lnTo>
                  <a:pt x="2087" y="34684"/>
                </a:lnTo>
                <a:lnTo>
                  <a:pt x="2967" y="33226"/>
                </a:lnTo>
                <a:lnTo>
                  <a:pt x="3494" y="30658"/>
                </a:lnTo>
                <a:lnTo>
                  <a:pt x="4794" y="29502"/>
                </a:lnTo>
                <a:lnTo>
                  <a:pt x="5583" y="27463"/>
                </a:lnTo>
                <a:lnTo>
                  <a:pt x="6272" y="26229"/>
                </a:lnTo>
                <a:lnTo>
                  <a:pt x="7113" y="24587"/>
                </a:lnTo>
                <a:lnTo>
                  <a:pt x="9232" y="23335"/>
                </a:lnTo>
                <a:lnTo>
                  <a:pt x="10043" y="21924"/>
                </a:lnTo>
                <a:lnTo>
                  <a:pt x="11330" y="19830"/>
                </a:lnTo>
                <a:lnTo>
                  <a:pt x="12554" y="19420"/>
                </a:lnTo>
                <a:lnTo>
                  <a:pt x="14072" y="17519"/>
                </a:lnTo>
                <a:lnTo>
                  <a:pt x="15374" y="16544"/>
                </a:lnTo>
                <a:lnTo>
                  <a:pt x="16598" y="15749"/>
                </a:lnTo>
                <a:lnTo>
                  <a:pt x="18046" y="14222"/>
                </a:lnTo>
                <a:lnTo>
                  <a:pt x="19171" y="12946"/>
                </a:lnTo>
                <a:lnTo>
                  <a:pt x="20562" y="11719"/>
                </a:lnTo>
                <a:lnTo>
                  <a:pt x="21540" y="10160"/>
                </a:lnTo>
                <a:lnTo>
                  <a:pt x="23823" y="8237"/>
                </a:lnTo>
                <a:lnTo>
                  <a:pt x="25060" y="7273"/>
                </a:lnTo>
                <a:lnTo>
                  <a:pt x="26098" y="6471"/>
                </a:lnTo>
                <a:lnTo>
                  <a:pt x="27718" y="5705"/>
                </a:lnTo>
                <a:lnTo>
                  <a:pt x="30318" y="4695"/>
                </a:lnTo>
                <a:lnTo>
                  <a:pt x="31562" y="2978"/>
                </a:lnTo>
                <a:lnTo>
                  <a:pt x="33094" y="2946"/>
                </a:lnTo>
                <a:lnTo>
                  <a:pt x="34999" y="2543"/>
                </a:lnTo>
                <a:lnTo>
                  <a:pt x="37211" y="1063"/>
                </a:lnTo>
                <a:lnTo>
                  <a:pt x="39339" y="457"/>
                </a:lnTo>
                <a:lnTo>
                  <a:pt x="40645" y="1224"/>
                </a:lnTo>
                <a:lnTo>
                  <a:pt x="43036" y="13"/>
                </a:lnTo>
              </a:path>
            </a:pathLst>
          </a:custGeom>
          <a:noFill/>
          <a:ln w="18288" cap="rnd">
            <a:solidFill>
              <a:srgbClr val="F2A9B8">
                <a:alpha val="45000"/>
              </a:srgbClr>
            </a:solidFill>
          </a:ln>
        </p:spPr>
        <p:txBody>
          <a:bodyPr rtlCol="0" anchor="ctr"/>
          <a:lstStyle/>
          <a:p>
            <a:pPr algn="ctr"/>
          </a:p>
        </p:txBody>
      </p:sp>
      <p:pic>
        <p:nvPicPr>
          <p:cNvPr id="14" name="Picture 13" descr="Soil" title="Soil"/>
          <p:cNvPicPr>
            <a:picLocks noChangeAspect="1"/>
          </p:cNvPicPr>
          <p:nvPr/>
        </p:nvPicPr>
        <p:blipFill>
          <a:blip r:embed="rId3"/>
          <a:stretch>
            <a:fillRect/>
          </a:stretch>
        </p:blipFill>
        <p:spPr>
          <a:xfrm>
            <a:off x="1586484" y="3054096"/>
            <a:ext cx="438912" cy="438912"/>
          </a:xfrm>
          <a:prstGeom prst="rect">
            <a:avLst/>
          </a:prstGeom>
        </p:spPr>
      </p:pic>
      <p:sp>
        <p:nvSpPr>
          <p:cNvPr id="15" name="TextBox 14"/>
          <p:cNvSpPr txBox="1"/>
          <p:nvPr/>
        </p:nvSpPr>
        <p:spPr>
          <a:xfrm>
            <a:off x="731520" y="3547872"/>
            <a:ext cx="2148840" cy="548640"/>
          </a:xfrm>
          <a:prstGeom prst="rect">
            <a:avLst/>
          </a:prstGeom>
          <a:noFill/>
          <a:ln/>
        </p:spPr>
        <p:txBody>
          <a:bodyPr wrap="square" anchor="t" lIns="25400" rIns="25400" tIns="25400" bIns="25400">
            <a:spAutoFit/>
          </a:bodyPr>
          <a:lstStyle/>
          <a:p>
            <a:pPr algn="ctr">
              <a:lnSpc>
                <a:spcPct val="100000"/>
              </a:lnSpc>
              <a:spcBef>
                <a:spcPts val="0"/>
              </a:spcBef>
              <a:spcAft>
                <a:spcPts val="400"/>
              </a:spcAft>
            </a:pPr>
            <a:r>
              <a:rPr sz="2800" b="1" i="0">
                <a:solidFill>
                  <a:srgbClr val="F3F1EA"/>
                </a:solidFill>
                <a:latin typeface="Chalkboard SE"/>
                <a:ea typeface="Hiragino Sans GB"/>
              </a:rPr>
              <a:t>Soil?</a:t>
            </a:r>
          </a:p>
        </p:txBody>
      </p:sp>
      <p:sp>
        <p:nvSpPr>
          <p:cNvPr id="16" name="TextBox 15"/>
          <p:cNvSpPr txBox="1"/>
          <p:nvPr/>
        </p:nvSpPr>
        <p:spPr>
          <a:xfrm>
            <a:off x="891540" y="4553712"/>
            <a:ext cx="603504" cy="36576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700" b="0" i="0">
                <a:solidFill>
                  <a:srgbClr val="C9D3C9"/>
                </a:solidFill>
                <a:latin typeface="Chalkboard SE"/>
                <a:ea typeface="Hiragino Sans GB"/>
              </a:rPr>
              <a:t>Vote</a:t>
            </a:r>
          </a:p>
        </p:txBody>
      </p:sp>
      <p:sp>
        <p:nvSpPr>
          <p:cNvPr id="17" name="deckkit-motif-quiet+decor:a chalk stroke; the words it frames carry the meaning"/>
          <p:cNvSpPr/>
          <p:nvPr/>
        </p:nvSpPr>
        <p:spPr>
          <a:xfrm>
            <a:off x="1554834" y="4866318"/>
            <a:ext cx="215482" cy="9144"/>
          </a:xfrm>
          <a:custGeom>
            <a:avLst/>
            <a:gdLst/>
            <a:ahLst/>
            <a:cxnLst/>
            <a:rect l="0" t="0" r="r" b="b"/>
            <a:pathLst>
              <a:path w="100000" h="100000" fill="none">
                <a:moveTo>
                  <a:pt x="0" y="0"/>
                </a:moveTo>
                <a:lnTo>
                  <a:pt x="100000" y="55185"/>
                </a:lnTo>
              </a:path>
            </a:pathLst>
          </a:custGeom>
          <a:noFill/>
          <a:ln w="25400" cap="rnd">
            <a:solidFill>
              <a:srgbClr val="C9D3C9">
                <a:alpha val="85000"/>
              </a:srgbClr>
            </a:solidFill>
          </a:ln>
        </p:spPr>
        <p:txBody>
          <a:bodyPr rtlCol="0" anchor="ctr"/>
          <a:lstStyle/>
          <a:p>
            <a:pPr algn="ctr"/>
          </a:p>
        </p:txBody>
      </p:sp>
      <p:sp>
        <p:nvSpPr>
          <p:cNvPr id="18" name="deckkit-motif-quiet+decor:a chalk stroke; the words it frames carry the meaning"/>
          <p:cNvSpPr/>
          <p:nvPr/>
        </p:nvSpPr>
        <p:spPr>
          <a:xfrm>
            <a:off x="1848491" y="4860671"/>
            <a:ext cx="223326" cy="9144"/>
          </a:xfrm>
          <a:custGeom>
            <a:avLst/>
            <a:gdLst/>
            <a:ahLst/>
            <a:cxnLst/>
            <a:rect l="0" t="0" r="r" b="b"/>
            <a:pathLst>
              <a:path w="100000" h="100000" fill="none">
                <a:moveTo>
                  <a:pt x="0" y="56658"/>
                </a:moveTo>
                <a:lnTo>
                  <a:pt x="100000" y="0"/>
                </a:lnTo>
              </a:path>
            </a:pathLst>
          </a:custGeom>
          <a:noFill/>
          <a:ln w="25400" cap="rnd">
            <a:solidFill>
              <a:srgbClr val="C9D3C9">
                <a:alpha val="85000"/>
              </a:srgbClr>
            </a:solidFill>
          </a:ln>
        </p:spPr>
        <p:txBody>
          <a:bodyPr rtlCol="0" anchor="ctr"/>
          <a:lstStyle/>
          <a:p>
            <a:pPr algn="ctr"/>
          </a:p>
        </p:txBody>
      </p:sp>
      <p:sp>
        <p:nvSpPr>
          <p:cNvPr id="19" name="deckkit-motif-quiet+decor:a chalk stroke; the words it frames carry the meaning"/>
          <p:cNvSpPr/>
          <p:nvPr/>
        </p:nvSpPr>
        <p:spPr>
          <a:xfrm>
            <a:off x="2147564" y="4857432"/>
            <a:ext cx="217343" cy="9144"/>
          </a:xfrm>
          <a:custGeom>
            <a:avLst/>
            <a:gdLst/>
            <a:ahLst/>
            <a:cxnLst/>
            <a:rect l="0" t="0" r="r" b="b"/>
            <a:pathLst>
              <a:path w="100000" h="100000" fill="none">
                <a:moveTo>
                  <a:pt x="0" y="0"/>
                </a:moveTo>
                <a:lnTo>
                  <a:pt x="100000" y="15620"/>
                </a:lnTo>
              </a:path>
            </a:pathLst>
          </a:custGeom>
          <a:noFill/>
          <a:ln w="25400" cap="rnd">
            <a:solidFill>
              <a:srgbClr val="C9D3C9">
                <a:alpha val="85000"/>
              </a:srgbClr>
            </a:solidFill>
          </a:ln>
        </p:spPr>
        <p:txBody>
          <a:bodyPr rtlCol="0" anchor="ctr"/>
          <a:lstStyle/>
          <a:p>
            <a:pPr algn="ctr"/>
          </a:p>
        </p:txBody>
      </p:sp>
      <p:sp>
        <p:nvSpPr>
          <p:cNvPr id="20" name="deckkit-motif-quiet+overlap+decor:a chalk ring drawn round the word or number it circles, as a teacher circles on the board"/>
          <p:cNvSpPr/>
          <p:nvPr/>
        </p:nvSpPr>
        <p:spPr>
          <a:xfrm>
            <a:off x="3598140" y="2891650"/>
            <a:ext cx="2161226" cy="1508136"/>
          </a:xfrm>
          <a:custGeom>
            <a:avLst/>
            <a:gdLst/>
            <a:ahLst/>
            <a:cxnLst/>
            <a:rect l="0" t="0" r="r" b="b"/>
            <a:pathLst>
              <a:path w="100000" h="100000" fill="none">
                <a:moveTo>
                  <a:pt x="19636" y="9662"/>
                </a:moveTo>
                <a:lnTo>
                  <a:pt x="21033" y="9598"/>
                </a:lnTo>
                <a:lnTo>
                  <a:pt x="23108" y="8285"/>
                </a:lnTo>
                <a:lnTo>
                  <a:pt x="24773" y="6915"/>
                </a:lnTo>
                <a:lnTo>
                  <a:pt x="26673" y="6330"/>
                </a:lnTo>
                <a:lnTo>
                  <a:pt x="28465" y="5642"/>
                </a:lnTo>
                <a:lnTo>
                  <a:pt x="30286" y="4557"/>
                </a:lnTo>
                <a:lnTo>
                  <a:pt x="31373" y="3420"/>
                </a:lnTo>
                <a:lnTo>
                  <a:pt x="33750" y="2777"/>
                </a:lnTo>
                <a:lnTo>
                  <a:pt x="35501" y="2818"/>
                </a:lnTo>
                <a:lnTo>
                  <a:pt x="36736" y="2490"/>
                </a:lnTo>
                <a:lnTo>
                  <a:pt x="38570" y="2104"/>
                </a:lnTo>
                <a:lnTo>
                  <a:pt x="41271" y="719"/>
                </a:lnTo>
                <a:lnTo>
                  <a:pt x="43054" y="1109"/>
                </a:lnTo>
                <a:lnTo>
                  <a:pt x="44360" y="742"/>
                </a:lnTo>
                <a:lnTo>
                  <a:pt x="46288" y="916"/>
                </a:lnTo>
                <a:lnTo>
                  <a:pt x="48798" y="934"/>
                </a:lnTo>
                <a:lnTo>
                  <a:pt x="50090" y="0"/>
                </a:lnTo>
                <a:lnTo>
                  <a:pt x="52597" y="563"/>
                </a:lnTo>
                <a:lnTo>
                  <a:pt x="54071" y="1221"/>
                </a:lnTo>
                <a:lnTo>
                  <a:pt x="56645" y="729"/>
                </a:lnTo>
                <a:lnTo>
                  <a:pt x="57807" y="1725"/>
                </a:lnTo>
                <a:lnTo>
                  <a:pt x="59915" y="2279"/>
                </a:lnTo>
                <a:lnTo>
                  <a:pt x="61811" y="2534"/>
                </a:lnTo>
                <a:lnTo>
                  <a:pt x="63103" y="2876"/>
                </a:lnTo>
                <a:lnTo>
                  <a:pt x="65282" y="4523"/>
                </a:lnTo>
                <a:lnTo>
                  <a:pt x="66950" y="5382"/>
                </a:lnTo>
                <a:lnTo>
                  <a:pt x="68734" y="6456"/>
                </a:lnTo>
                <a:lnTo>
                  <a:pt x="70492" y="6554"/>
                </a:lnTo>
                <a:lnTo>
                  <a:pt x="71584" y="7118"/>
                </a:lnTo>
                <a:lnTo>
                  <a:pt x="73080" y="9237"/>
                </a:lnTo>
                <a:lnTo>
                  <a:pt x="75507" y="10057"/>
                </a:lnTo>
                <a:lnTo>
                  <a:pt x="76293" y="10930"/>
                </a:lnTo>
                <a:lnTo>
                  <a:pt x="77860" y="12294"/>
                </a:lnTo>
                <a:lnTo>
                  <a:pt x="79928" y="13156"/>
                </a:lnTo>
                <a:lnTo>
                  <a:pt x="81391" y="13777"/>
                </a:lnTo>
                <a:lnTo>
                  <a:pt x="83118" y="15717"/>
                </a:lnTo>
                <a:lnTo>
                  <a:pt x="83952" y="16155"/>
                </a:lnTo>
                <a:lnTo>
                  <a:pt x="85858" y="17768"/>
                </a:lnTo>
                <a:lnTo>
                  <a:pt x="86886" y="18755"/>
                </a:lnTo>
                <a:lnTo>
                  <a:pt x="88747" y="19888"/>
                </a:lnTo>
                <a:lnTo>
                  <a:pt x="89207" y="21936"/>
                </a:lnTo>
                <a:lnTo>
                  <a:pt x="90425" y="23758"/>
                </a:lnTo>
                <a:lnTo>
                  <a:pt x="91547" y="25372"/>
                </a:lnTo>
                <a:lnTo>
                  <a:pt x="92591" y="26943"/>
                </a:lnTo>
                <a:lnTo>
                  <a:pt x="93873" y="28397"/>
                </a:lnTo>
                <a:lnTo>
                  <a:pt x="94153" y="29289"/>
                </a:lnTo>
                <a:lnTo>
                  <a:pt x="94714" y="31065"/>
                </a:lnTo>
                <a:lnTo>
                  <a:pt x="96034" y="32677"/>
                </a:lnTo>
                <a:lnTo>
                  <a:pt x="96208" y="35210"/>
                </a:lnTo>
                <a:lnTo>
                  <a:pt x="96675" y="36685"/>
                </a:lnTo>
                <a:lnTo>
                  <a:pt x="97247" y="39025"/>
                </a:lnTo>
                <a:lnTo>
                  <a:pt x="97586" y="41341"/>
                </a:lnTo>
                <a:lnTo>
                  <a:pt x="98479" y="42787"/>
                </a:lnTo>
                <a:lnTo>
                  <a:pt x="98794" y="44347"/>
                </a:lnTo>
                <a:lnTo>
                  <a:pt x="99536" y="46809"/>
                </a:lnTo>
                <a:lnTo>
                  <a:pt x="99654" y="47452"/>
                </a:lnTo>
                <a:lnTo>
                  <a:pt x="99632" y="50692"/>
                </a:lnTo>
                <a:lnTo>
                  <a:pt x="99833" y="51994"/>
                </a:lnTo>
                <a:lnTo>
                  <a:pt x="99924" y="53442"/>
                </a:lnTo>
                <a:lnTo>
                  <a:pt x="100000" y="56269"/>
                </a:lnTo>
                <a:lnTo>
                  <a:pt x="99239" y="57816"/>
                </a:lnTo>
                <a:lnTo>
                  <a:pt x="99575" y="59528"/>
                </a:lnTo>
                <a:lnTo>
                  <a:pt x="99360" y="62287"/>
                </a:lnTo>
                <a:lnTo>
                  <a:pt x="99172" y="63303"/>
                </a:lnTo>
                <a:lnTo>
                  <a:pt x="97875" y="65979"/>
                </a:lnTo>
                <a:lnTo>
                  <a:pt x="97698" y="67788"/>
                </a:lnTo>
                <a:lnTo>
                  <a:pt x="97204" y="68789"/>
                </a:lnTo>
                <a:lnTo>
                  <a:pt x="96060" y="70576"/>
                </a:lnTo>
                <a:lnTo>
                  <a:pt x="95321" y="72840"/>
                </a:lnTo>
                <a:lnTo>
                  <a:pt x="93716" y="74205"/>
                </a:lnTo>
                <a:lnTo>
                  <a:pt x="92967" y="75405"/>
                </a:lnTo>
                <a:lnTo>
                  <a:pt x="91378" y="77290"/>
                </a:lnTo>
                <a:lnTo>
                  <a:pt x="90045" y="78805"/>
                </a:lnTo>
                <a:lnTo>
                  <a:pt x="89665" y="80724"/>
                </a:lnTo>
                <a:lnTo>
                  <a:pt x="87473" y="82120"/>
                </a:lnTo>
                <a:lnTo>
                  <a:pt x="86825" y="83308"/>
                </a:lnTo>
                <a:lnTo>
                  <a:pt x="84782" y="84711"/>
                </a:lnTo>
                <a:lnTo>
                  <a:pt x="83589" y="86071"/>
                </a:lnTo>
                <a:lnTo>
                  <a:pt x="82332" y="86704"/>
                </a:lnTo>
                <a:lnTo>
                  <a:pt x="80767" y="88671"/>
                </a:lnTo>
                <a:lnTo>
                  <a:pt x="79377" y="89885"/>
                </a:lnTo>
                <a:lnTo>
                  <a:pt x="78201" y="89999"/>
                </a:lnTo>
                <a:lnTo>
                  <a:pt x="76834" y="91679"/>
                </a:lnTo>
                <a:lnTo>
                  <a:pt x="74645" y="93176"/>
                </a:lnTo>
                <a:lnTo>
                  <a:pt x="73298" y="93023"/>
                </a:lnTo>
                <a:lnTo>
                  <a:pt x="72163" y="94988"/>
                </a:lnTo>
                <a:lnTo>
                  <a:pt x="70095" y="95066"/>
                </a:lnTo>
                <a:lnTo>
                  <a:pt x="68515" y="96429"/>
                </a:lnTo>
                <a:lnTo>
                  <a:pt x="66920" y="96982"/>
                </a:lnTo>
                <a:lnTo>
                  <a:pt x="65004" y="97922"/>
                </a:lnTo>
                <a:lnTo>
                  <a:pt x="62801" y="97651"/>
                </a:lnTo>
                <a:lnTo>
                  <a:pt x="61261" y="98913"/>
                </a:lnTo>
                <a:lnTo>
                  <a:pt x="59730" y="99404"/>
                </a:lnTo>
                <a:lnTo>
                  <a:pt x="57497" y="99472"/>
                </a:lnTo>
                <a:lnTo>
                  <a:pt x="55290" y="99204"/>
                </a:lnTo>
                <a:lnTo>
                  <a:pt x="53378" y="100000"/>
                </a:lnTo>
                <a:lnTo>
                  <a:pt x="52453" y="99855"/>
                </a:lnTo>
                <a:lnTo>
                  <a:pt x="50328" y="99474"/>
                </a:lnTo>
                <a:lnTo>
                  <a:pt x="48497" y="99071"/>
                </a:lnTo>
                <a:lnTo>
                  <a:pt x="46190" y="99437"/>
                </a:lnTo>
                <a:lnTo>
                  <a:pt x="44810" y="99123"/>
                </a:lnTo>
                <a:lnTo>
                  <a:pt x="42209" y="98910"/>
                </a:lnTo>
                <a:lnTo>
                  <a:pt x="41011" y="99105"/>
                </a:lnTo>
                <a:lnTo>
                  <a:pt x="39175" y="98919"/>
                </a:lnTo>
                <a:lnTo>
                  <a:pt x="37207" y="98508"/>
                </a:lnTo>
                <a:lnTo>
                  <a:pt x="35374" y="99334"/>
                </a:lnTo>
                <a:lnTo>
                  <a:pt x="33456" y="98540"/>
                </a:lnTo>
                <a:lnTo>
                  <a:pt x="31593" y="98393"/>
                </a:lnTo>
                <a:lnTo>
                  <a:pt x="29802" y="96897"/>
                </a:lnTo>
                <a:lnTo>
                  <a:pt x="27856" y="96963"/>
                </a:lnTo>
                <a:lnTo>
                  <a:pt x="25554" y="95300"/>
                </a:lnTo>
                <a:lnTo>
                  <a:pt x="24373" y="94863"/>
                </a:lnTo>
                <a:lnTo>
                  <a:pt x="22311" y="94481"/>
                </a:lnTo>
                <a:lnTo>
                  <a:pt x="20640" y="92474"/>
                </a:lnTo>
                <a:lnTo>
                  <a:pt x="19289" y="91704"/>
                </a:lnTo>
                <a:lnTo>
                  <a:pt x="17381" y="90674"/>
                </a:lnTo>
                <a:lnTo>
                  <a:pt x="16606" y="88687"/>
                </a:lnTo>
                <a:lnTo>
                  <a:pt x="15165" y="88025"/>
                </a:lnTo>
                <a:lnTo>
                  <a:pt x="13587" y="85754"/>
                </a:lnTo>
                <a:lnTo>
                  <a:pt x="12510" y="84383"/>
                </a:lnTo>
                <a:lnTo>
                  <a:pt x="10924" y="83679"/>
                </a:lnTo>
                <a:lnTo>
                  <a:pt x="9829" y="81006"/>
                </a:lnTo>
                <a:lnTo>
                  <a:pt x="9344" y="80729"/>
                </a:lnTo>
                <a:lnTo>
                  <a:pt x="7769" y="78257"/>
                </a:lnTo>
                <a:lnTo>
                  <a:pt x="7027" y="77128"/>
                </a:lnTo>
                <a:lnTo>
                  <a:pt x="5544" y="75318"/>
                </a:lnTo>
                <a:lnTo>
                  <a:pt x="4870" y="74047"/>
                </a:lnTo>
                <a:lnTo>
                  <a:pt x="4204" y="72362"/>
                </a:lnTo>
                <a:lnTo>
                  <a:pt x="3446" y="70207"/>
                </a:lnTo>
                <a:lnTo>
                  <a:pt x="2296" y="67786"/>
                </a:lnTo>
                <a:lnTo>
                  <a:pt x="1899" y="66237"/>
                </a:lnTo>
                <a:lnTo>
                  <a:pt x="1194" y="64492"/>
                </a:lnTo>
                <a:lnTo>
                  <a:pt x="616" y="62857"/>
                </a:lnTo>
                <a:lnTo>
                  <a:pt x="1107" y="61412"/>
                </a:lnTo>
                <a:lnTo>
                  <a:pt x="463" y="59708"/>
                </a:lnTo>
                <a:lnTo>
                  <a:pt x="373" y="57305"/>
                </a:lnTo>
                <a:lnTo>
                  <a:pt x="0" y="54599"/>
                </a:lnTo>
                <a:lnTo>
                  <a:pt x="442" y="53881"/>
                </a:lnTo>
                <a:lnTo>
                  <a:pt x="442" y="51684"/>
                </a:lnTo>
                <a:lnTo>
                  <a:pt x="622" y="50191"/>
                </a:lnTo>
                <a:lnTo>
                  <a:pt x="1030" y="48045"/>
                </a:lnTo>
                <a:lnTo>
                  <a:pt x="369" y="46449"/>
                </a:lnTo>
                <a:lnTo>
                  <a:pt x="1291" y="43891"/>
                </a:lnTo>
                <a:lnTo>
                  <a:pt x="1558" y="41804"/>
                </a:lnTo>
                <a:lnTo>
                  <a:pt x="1596" y="40502"/>
                </a:lnTo>
                <a:lnTo>
                  <a:pt x="2660" y="37930"/>
                </a:lnTo>
                <a:lnTo>
                  <a:pt x="3468" y="37330"/>
                </a:lnTo>
                <a:lnTo>
                  <a:pt x="3932" y="35014"/>
                </a:lnTo>
                <a:lnTo>
                  <a:pt x="3997" y="33136"/>
                </a:lnTo>
                <a:lnTo>
                  <a:pt x="4568" y="32066"/>
                </a:lnTo>
                <a:lnTo>
                  <a:pt x="5750" y="30211"/>
                </a:lnTo>
                <a:lnTo>
                  <a:pt x="6018" y="27883"/>
                </a:lnTo>
                <a:lnTo>
                  <a:pt x="6918" y="25810"/>
                </a:lnTo>
                <a:lnTo>
                  <a:pt x="7204" y="25091"/>
                </a:lnTo>
                <a:lnTo>
                  <a:pt x="8162" y="22347"/>
                </a:lnTo>
                <a:lnTo>
                  <a:pt x="9339" y="20415"/>
                </a:lnTo>
                <a:lnTo>
                  <a:pt x="10408" y="18898"/>
                </a:lnTo>
                <a:lnTo>
                  <a:pt x="11843" y="17218"/>
                </a:lnTo>
                <a:lnTo>
                  <a:pt x="13027" y="15988"/>
                </a:lnTo>
                <a:lnTo>
                  <a:pt x="14310" y="15330"/>
                </a:lnTo>
                <a:lnTo>
                  <a:pt x="15857" y="13062"/>
                </a:lnTo>
                <a:lnTo>
                  <a:pt x="17337" y="11744"/>
                </a:lnTo>
                <a:lnTo>
                  <a:pt x="18210" y="10339"/>
                </a:lnTo>
                <a:lnTo>
                  <a:pt x="19928" y="9324"/>
                </a:lnTo>
                <a:lnTo>
                  <a:pt x="21611" y="9513"/>
                </a:lnTo>
                <a:lnTo>
                  <a:pt x="23501" y="8118"/>
                </a:lnTo>
                <a:lnTo>
                  <a:pt x="24494" y="7693"/>
                </a:lnTo>
                <a:lnTo>
                  <a:pt x="26493" y="6780"/>
                </a:lnTo>
                <a:lnTo>
                  <a:pt x="28015" y="5028"/>
                </a:lnTo>
                <a:lnTo>
                  <a:pt x="30593" y="4922"/>
                </a:lnTo>
                <a:lnTo>
                  <a:pt x="31604" y="3791"/>
                </a:lnTo>
                <a:lnTo>
                  <a:pt x="33768" y="2829"/>
                </a:lnTo>
                <a:lnTo>
                  <a:pt x="35261" y="1971"/>
                </a:lnTo>
                <a:lnTo>
                  <a:pt x="37399" y="1894"/>
                </a:lnTo>
                <a:lnTo>
                  <a:pt x="39100" y="1488"/>
                </a:lnTo>
                <a:lnTo>
                  <a:pt x="40979" y="922"/>
                </a:lnTo>
                <a:lnTo>
                  <a:pt x="43305" y="224"/>
                </a:lnTo>
              </a:path>
            </a:pathLst>
          </a:custGeom>
          <a:noFill/>
          <a:ln w="30480" cap="rnd">
            <a:solidFill>
              <a:srgbClr val="F2A9B8">
                <a:alpha val="85000"/>
              </a:srgbClr>
            </a:solidFill>
          </a:ln>
        </p:spPr>
        <p:txBody>
          <a:bodyPr rtlCol="0" anchor="ctr"/>
          <a:lstStyle/>
          <a:p>
            <a:pPr algn="ctr"/>
          </a:p>
        </p:txBody>
      </p:sp>
      <p:sp>
        <p:nvSpPr>
          <p:cNvPr id="21" name="deckkit-motif-quiet+overlap+decor:a chalk ring drawn round the word or number it circles, as a teacher circles on the board"/>
          <p:cNvSpPr/>
          <p:nvPr/>
        </p:nvSpPr>
        <p:spPr>
          <a:xfrm>
            <a:off x="3593000" y="2885805"/>
            <a:ext cx="2169542" cy="1517047"/>
          </a:xfrm>
          <a:custGeom>
            <a:avLst/>
            <a:gdLst/>
            <a:ahLst/>
            <a:cxnLst/>
            <a:rect l="0" t="0" r="r" b="b"/>
            <a:pathLst>
              <a:path w="100000" h="100000" fill="none">
                <a:moveTo>
                  <a:pt x="19508" y="10303"/>
                </a:moveTo>
                <a:lnTo>
                  <a:pt x="21315" y="9293"/>
                </a:lnTo>
                <a:lnTo>
                  <a:pt x="23542" y="8992"/>
                </a:lnTo>
                <a:lnTo>
                  <a:pt x="25182" y="8037"/>
                </a:lnTo>
                <a:lnTo>
                  <a:pt x="26301" y="6345"/>
                </a:lnTo>
                <a:lnTo>
                  <a:pt x="27915" y="5456"/>
                </a:lnTo>
                <a:lnTo>
                  <a:pt x="29822" y="4626"/>
                </a:lnTo>
                <a:lnTo>
                  <a:pt x="31670" y="4929"/>
                </a:lnTo>
                <a:lnTo>
                  <a:pt x="33648" y="4205"/>
                </a:lnTo>
                <a:lnTo>
                  <a:pt x="35473" y="3372"/>
                </a:lnTo>
                <a:lnTo>
                  <a:pt x="37450" y="2583"/>
                </a:lnTo>
                <a:lnTo>
                  <a:pt x="39561" y="2082"/>
                </a:lnTo>
                <a:lnTo>
                  <a:pt x="41008" y="1119"/>
                </a:lnTo>
                <a:lnTo>
                  <a:pt x="42492" y="1048"/>
                </a:lnTo>
                <a:lnTo>
                  <a:pt x="44711" y="343"/>
                </a:lnTo>
                <a:lnTo>
                  <a:pt x="47185" y="0"/>
                </a:lnTo>
                <a:lnTo>
                  <a:pt x="48597" y="253"/>
                </a:lnTo>
                <a:lnTo>
                  <a:pt x="50494" y="1136"/>
                </a:lnTo>
                <a:lnTo>
                  <a:pt x="52980" y="641"/>
                </a:lnTo>
                <a:lnTo>
                  <a:pt x="54637" y="1606"/>
                </a:lnTo>
                <a:lnTo>
                  <a:pt x="56102" y="1247"/>
                </a:lnTo>
                <a:lnTo>
                  <a:pt x="58113" y="2345"/>
                </a:lnTo>
                <a:lnTo>
                  <a:pt x="59817" y="2988"/>
                </a:lnTo>
                <a:lnTo>
                  <a:pt x="61499" y="3318"/>
                </a:lnTo>
                <a:lnTo>
                  <a:pt x="63715" y="3098"/>
                </a:lnTo>
                <a:lnTo>
                  <a:pt x="65136" y="5036"/>
                </a:lnTo>
                <a:lnTo>
                  <a:pt x="66906" y="4741"/>
                </a:lnTo>
                <a:lnTo>
                  <a:pt x="68637" y="6313"/>
                </a:lnTo>
                <a:lnTo>
                  <a:pt x="70271" y="7044"/>
                </a:lnTo>
                <a:lnTo>
                  <a:pt x="72355" y="8336"/>
                </a:lnTo>
                <a:lnTo>
                  <a:pt x="73446" y="8967"/>
                </a:lnTo>
                <a:lnTo>
                  <a:pt x="75348" y="9641"/>
                </a:lnTo>
                <a:lnTo>
                  <a:pt x="76615" y="11395"/>
                </a:lnTo>
                <a:lnTo>
                  <a:pt x="77761" y="11535"/>
                </a:lnTo>
                <a:lnTo>
                  <a:pt x="79247" y="13348"/>
                </a:lnTo>
                <a:lnTo>
                  <a:pt x="81509" y="14434"/>
                </a:lnTo>
                <a:lnTo>
                  <a:pt x="82805" y="14664"/>
                </a:lnTo>
                <a:lnTo>
                  <a:pt x="83990" y="16482"/>
                </a:lnTo>
                <a:lnTo>
                  <a:pt x="85365" y="17427"/>
                </a:lnTo>
                <a:lnTo>
                  <a:pt x="86750" y="18708"/>
                </a:lnTo>
                <a:lnTo>
                  <a:pt x="87736" y="20583"/>
                </a:lnTo>
                <a:lnTo>
                  <a:pt x="88912" y="21827"/>
                </a:lnTo>
                <a:lnTo>
                  <a:pt x="90442" y="23878"/>
                </a:lnTo>
                <a:lnTo>
                  <a:pt x="91817" y="24934"/>
                </a:lnTo>
                <a:lnTo>
                  <a:pt x="92095" y="26920"/>
                </a:lnTo>
                <a:lnTo>
                  <a:pt x="93723" y="28480"/>
                </a:lnTo>
                <a:lnTo>
                  <a:pt x="94814" y="29976"/>
                </a:lnTo>
                <a:lnTo>
                  <a:pt x="94957" y="31780"/>
                </a:lnTo>
                <a:lnTo>
                  <a:pt x="95335" y="33683"/>
                </a:lnTo>
                <a:lnTo>
                  <a:pt x="95970" y="35537"/>
                </a:lnTo>
                <a:lnTo>
                  <a:pt x="97003" y="37369"/>
                </a:lnTo>
                <a:lnTo>
                  <a:pt x="97067" y="39233"/>
                </a:lnTo>
                <a:lnTo>
                  <a:pt x="98282" y="41466"/>
                </a:lnTo>
                <a:lnTo>
                  <a:pt x="98507" y="42117"/>
                </a:lnTo>
                <a:lnTo>
                  <a:pt x="98876" y="44008"/>
                </a:lnTo>
                <a:lnTo>
                  <a:pt x="99400" y="45673"/>
                </a:lnTo>
                <a:lnTo>
                  <a:pt x="98694" y="48096"/>
                </a:lnTo>
                <a:lnTo>
                  <a:pt x="98969" y="50795"/>
                </a:lnTo>
                <a:lnTo>
                  <a:pt x="99982" y="51708"/>
                </a:lnTo>
                <a:lnTo>
                  <a:pt x="100000" y="53764"/>
                </a:lnTo>
                <a:lnTo>
                  <a:pt x="99945" y="55370"/>
                </a:lnTo>
                <a:lnTo>
                  <a:pt x="99975" y="57769"/>
                </a:lnTo>
                <a:lnTo>
                  <a:pt x="99067" y="59698"/>
                </a:lnTo>
                <a:lnTo>
                  <a:pt x="98528" y="61027"/>
                </a:lnTo>
                <a:lnTo>
                  <a:pt x="98592" y="63734"/>
                </a:lnTo>
                <a:lnTo>
                  <a:pt x="98592" y="65495"/>
                </a:lnTo>
                <a:lnTo>
                  <a:pt x="97281" y="66954"/>
                </a:lnTo>
                <a:lnTo>
                  <a:pt x="96211" y="69692"/>
                </a:lnTo>
                <a:lnTo>
                  <a:pt x="96042" y="70491"/>
                </a:lnTo>
                <a:lnTo>
                  <a:pt x="95151" y="72796"/>
                </a:lnTo>
                <a:lnTo>
                  <a:pt x="93999" y="74085"/>
                </a:lnTo>
                <a:lnTo>
                  <a:pt x="93127" y="76350"/>
                </a:lnTo>
                <a:lnTo>
                  <a:pt x="91847" y="76804"/>
                </a:lnTo>
                <a:lnTo>
                  <a:pt x="90316" y="78942"/>
                </a:lnTo>
                <a:lnTo>
                  <a:pt x="89570" y="80171"/>
                </a:lnTo>
                <a:lnTo>
                  <a:pt x="87807" y="80927"/>
                </a:lnTo>
                <a:lnTo>
                  <a:pt x="86070" y="82568"/>
                </a:lnTo>
                <a:lnTo>
                  <a:pt x="85351" y="83810"/>
                </a:lnTo>
                <a:lnTo>
                  <a:pt x="84072" y="85719"/>
                </a:lnTo>
                <a:lnTo>
                  <a:pt x="82217" y="86805"/>
                </a:lnTo>
                <a:lnTo>
                  <a:pt x="81365" y="87326"/>
                </a:lnTo>
                <a:lnTo>
                  <a:pt x="79720" y="89567"/>
                </a:lnTo>
                <a:lnTo>
                  <a:pt x="78596" y="90121"/>
                </a:lnTo>
                <a:lnTo>
                  <a:pt x="76758" y="91923"/>
                </a:lnTo>
                <a:lnTo>
                  <a:pt x="74875" y="92944"/>
                </a:lnTo>
                <a:lnTo>
                  <a:pt x="73739" y="94204"/>
                </a:lnTo>
                <a:lnTo>
                  <a:pt x="71767" y="93921"/>
                </a:lnTo>
                <a:lnTo>
                  <a:pt x="70195" y="95604"/>
                </a:lnTo>
                <a:lnTo>
                  <a:pt x="68881" y="96494"/>
                </a:lnTo>
                <a:lnTo>
                  <a:pt x="66757" y="97327"/>
                </a:lnTo>
                <a:lnTo>
                  <a:pt x="65278" y="97575"/>
                </a:lnTo>
                <a:lnTo>
                  <a:pt x="62881" y="97215"/>
                </a:lnTo>
                <a:lnTo>
                  <a:pt x="61366" y="97646"/>
                </a:lnTo>
                <a:lnTo>
                  <a:pt x="59281" y="99402"/>
                </a:lnTo>
                <a:lnTo>
                  <a:pt x="57331" y="99237"/>
                </a:lnTo>
                <a:lnTo>
                  <a:pt x="55950" y="98912"/>
                </a:lnTo>
                <a:lnTo>
                  <a:pt x="53951" y="99871"/>
                </a:lnTo>
                <a:lnTo>
                  <a:pt x="52210" y="99169"/>
                </a:lnTo>
                <a:lnTo>
                  <a:pt x="50617" y="99707"/>
                </a:lnTo>
                <a:lnTo>
                  <a:pt x="47987" y="99920"/>
                </a:lnTo>
                <a:lnTo>
                  <a:pt x="46668" y="100000"/>
                </a:lnTo>
                <a:lnTo>
                  <a:pt x="44848" y="99828"/>
                </a:lnTo>
                <a:lnTo>
                  <a:pt x="42518" y="99678"/>
                </a:lnTo>
                <a:lnTo>
                  <a:pt x="41012" y="99641"/>
                </a:lnTo>
                <a:lnTo>
                  <a:pt x="38566" y="99698"/>
                </a:lnTo>
                <a:lnTo>
                  <a:pt x="37038" y="99347"/>
                </a:lnTo>
                <a:lnTo>
                  <a:pt x="35086" y="98857"/>
                </a:lnTo>
                <a:lnTo>
                  <a:pt x="33287" y="97767"/>
                </a:lnTo>
                <a:lnTo>
                  <a:pt x="31299" y="98066"/>
                </a:lnTo>
                <a:lnTo>
                  <a:pt x="29232" y="97652"/>
                </a:lnTo>
                <a:lnTo>
                  <a:pt x="27867" y="96790"/>
                </a:lnTo>
                <a:lnTo>
                  <a:pt x="25876" y="95907"/>
                </a:lnTo>
                <a:lnTo>
                  <a:pt x="24250" y="94608"/>
                </a:lnTo>
                <a:lnTo>
                  <a:pt x="21929" y="93840"/>
                </a:lnTo>
                <a:lnTo>
                  <a:pt x="21007" y="92754"/>
                </a:lnTo>
                <a:lnTo>
                  <a:pt x="19163" y="91572"/>
                </a:lnTo>
                <a:lnTo>
                  <a:pt x="17382" y="90457"/>
                </a:lnTo>
                <a:lnTo>
                  <a:pt x="15931" y="88387"/>
                </a:lnTo>
                <a:lnTo>
                  <a:pt x="14602" y="88181"/>
                </a:lnTo>
                <a:lnTo>
                  <a:pt x="14163" y="86262"/>
                </a:lnTo>
                <a:lnTo>
                  <a:pt x="12975" y="84168"/>
                </a:lnTo>
                <a:lnTo>
                  <a:pt x="11535" y="83024"/>
                </a:lnTo>
                <a:lnTo>
                  <a:pt x="9863" y="81617"/>
                </a:lnTo>
                <a:lnTo>
                  <a:pt x="8801" y="79606"/>
                </a:lnTo>
                <a:lnTo>
                  <a:pt x="7812" y="77952"/>
                </a:lnTo>
                <a:lnTo>
                  <a:pt x="7594" y="76685"/>
                </a:lnTo>
                <a:lnTo>
                  <a:pt x="6303" y="74533"/>
                </a:lnTo>
                <a:lnTo>
                  <a:pt x="5006" y="72805"/>
                </a:lnTo>
                <a:lnTo>
                  <a:pt x="4715" y="71793"/>
                </a:lnTo>
                <a:lnTo>
                  <a:pt x="3965" y="70081"/>
                </a:lnTo>
                <a:lnTo>
                  <a:pt x="2740" y="68057"/>
                </a:lnTo>
                <a:lnTo>
                  <a:pt x="2200" y="67039"/>
                </a:lnTo>
                <a:lnTo>
                  <a:pt x="1962" y="65093"/>
                </a:lnTo>
                <a:lnTo>
                  <a:pt x="1427" y="63446"/>
                </a:lnTo>
                <a:lnTo>
                  <a:pt x="1139" y="60197"/>
                </a:lnTo>
                <a:lnTo>
                  <a:pt x="150" y="58378"/>
                </a:lnTo>
                <a:lnTo>
                  <a:pt x="775" y="56740"/>
                </a:lnTo>
                <a:lnTo>
                  <a:pt x="242" y="55390"/>
                </a:lnTo>
                <a:lnTo>
                  <a:pt x="0" y="53053"/>
                </a:lnTo>
                <a:lnTo>
                  <a:pt x="756" y="51033"/>
                </a:lnTo>
                <a:lnTo>
                  <a:pt x="876" y="49573"/>
                </a:lnTo>
                <a:lnTo>
                  <a:pt x="977" y="47603"/>
                </a:lnTo>
                <a:lnTo>
                  <a:pt x="1274" y="46210"/>
                </a:lnTo>
                <a:lnTo>
                  <a:pt x="1376" y="43797"/>
                </a:lnTo>
                <a:lnTo>
                  <a:pt x="1787" y="42631"/>
                </a:lnTo>
                <a:lnTo>
                  <a:pt x="1804" y="40055"/>
                </a:lnTo>
                <a:lnTo>
                  <a:pt x="2617" y="38976"/>
                </a:lnTo>
                <a:lnTo>
                  <a:pt x="3272" y="36514"/>
                </a:lnTo>
                <a:lnTo>
                  <a:pt x="4168" y="35247"/>
                </a:lnTo>
                <a:lnTo>
                  <a:pt x="4730" y="33196"/>
                </a:lnTo>
                <a:lnTo>
                  <a:pt x="5374" y="31721"/>
                </a:lnTo>
                <a:lnTo>
                  <a:pt x="5385" y="29342"/>
                </a:lnTo>
                <a:lnTo>
                  <a:pt x="6516" y="27618"/>
                </a:lnTo>
                <a:lnTo>
                  <a:pt x="7265" y="26799"/>
                </a:lnTo>
                <a:lnTo>
                  <a:pt x="7361" y="24957"/>
                </a:lnTo>
                <a:lnTo>
                  <a:pt x="8804" y="22345"/>
                </a:lnTo>
                <a:lnTo>
                  <a:pt x="9810" y="21926"/>
                </a:lnTo>
                <a:lnTo>
                  <a:pt x="10415" y="19708"/>
                </a:lnTo>
                <a:lnTo>
                  <a:pt x="11611" y="17729"/>
                </a:lnTo>
                <a:lnTo>
                  <a:pt x="12566" y="16851"/>
                </a:lnTo>
                <a:lnTo>
                  <a:pt x="14674" y="14650"/>
                </a:lnTo>
                <a:lnTo>
                  <a:pt x="15089" y="13900"/>
                </a:lnTo>
                <a:lnTo>
                  <a:pt x="16780" y="13102"/>
                </a:lnTo>
                <a:lnTo>
                  <a:pt x="18319" y="10686"/>
                </a:lnTo>
                <a:lnTo>
                  <a:pt x="19902" y="10130"/>
                </a:lnTo>
                <a:lnTo>
                  <a:pt x="21641" y="9086"/>
                </a:lnTo>
                <a:lnTo>
                  <a:pt x="23146" y="8912"/>
                </a:lnTo>
                <a:lnTo>
                  <a:pt x="24559" y="6930"/>
                </a:lnTo>
                <a:lnTo>
                  <a:pt x="27089" y="6044"/>
                </a:lnTo>
                <a:lnTo>
                  <a:pt x="28209" y="5516"/>
                </a:lnTo>
                <a:lnTo>
                  <a:pt x="30394" y="5391"/>
                </a:lnTo>
                <a:lnTo>
                  <a:pt x="32327" y="3748"/>
                </a:lnTo>
                <a:lnTo>
                  <a:pt x="34270" y="3086"/>
                </a:lnTo>
                <a:lnTo>
                  <a:pt x="35958" y="3466"/>
                </a:lnTo>
                <a:lnTo>
                  <a:pt x="37094" y="2215"/>
                </a:lnTo>
                <a:lnTo>
                  <a:pt x="39048" y="1838"/>
                </a:lnTo>
                <a:lnTo>
                  <a:pt x="41500" y="1905"/>
                </a:lnTo>
                <a:lnTo>
                  <a:pt x="43369" y="436"/>
                </a:lnTo>
              </a:path>
            </a:pathLst>
          </a:custGeom>
          <a:noFill/>
          <a:ln w="18288" cap="rnd">
            <a:solidFill>
              <a:srgbClr val="F2A9B8">
                <a:alpha val="45000"/>
              </a:srgbClr>
            </a:solidFill>
          </a:ln>
        </p:spPr>
        <p:txBody>
          <a:bodyPr rtlCol="0" anchor="ctr"/>
          <a:lstStyle/>
          <a:p>
            <a:pPr algn="ctr"/>
          </a:p>
        </p:txBody>
      </p:sp>
      <p:pic>
        <p:nvPicPr>
          <p:cNvPr id="22" name="Picture 21" descr="Water" title="Water"/>
          <p:cNvPicPr>
            <a:picLocks noChangeAspect="1"/>
          </p:cNvPicPr>
          <p:nvPr/>
        </p:nvPicPr>
        <p:blipFill>
          <a:blip r:embed="rId4"/>
          <a:stretch>
            <a:fillRect/>
          </a:stretch>
        </p:blipFill>
        <p:spPr>
          <a:xfrm>
            <a:off x="4446422" y="3054096"/>
            <a:ext cx="438912" cy="438912"/>
          </a:xfrm>
          <a:prstGeom prst="rect">
            <a:avLst/>
          </a:prstGeom>
        </p:spPr>
      </p:pic>
      <p:sp>
        <p:nvSpPr>
          <p:cNvPr id="23" name="TextBox 22"/>
          <p:cNvSpPr txBox="1"/>
          <p:nvPr/>
        </p:nvSpPr>
        <p:spPr>
          <a:xfrm>
            <a:off x="3591458" y="3547872"/>
            <a:ext cx="2148840" cy="548640"/>
          </a:xfrm>
          <a:prstGeom prst="rect">
            <a:avLst/>
          </a:prstGeom>
          <a:noFill/>
          <a:ln/>
        </p:spPr>
        <p:txBody>
          <a:bodyPr wrap="square" anchor="t" lIns="25400" rIns="25400" tIns="25400" bIns="25400">
            <a:spAutoFit/>
          </a:bodyPr>
          <a:lstStyle/>
          <a:p>
            <a:pPr algn="ctr">
              <a:lnSpc>
                <a:spcPct val="100000"/>
              </a:lnSpc>
              <a:spcBef>
                <a:spcPts val="0"/>
              </a:spcBef>
              <a:spcAft>
                <a:spcPts val="400"/>
              </a:spcAft>
            </a:pPr>
            <a:r>
              <a:rPr sz="2800" b="1" i="0">
                <a:solidFill>
                  <a:srgbClr val="F3F1EA"/>
                </a:solidFill>
                <a:latin typeface="Chalkboard SE"/>
                <a:ea typeface="Hiragino Sans GB"/>
              </a:rPr>
              <a:t>Water?</a:t>
            </a:r>
          </a:p>
        </p:txBody>
      </p:sp>
      <p:sp>
        <p:nvSpPr>
          <p:cNvPr id="24" name="TextBox 23"/>
          <p:cNvSpPr txBox="1"/>
          <p:nvPr/>
        </p:nvSpPr>
        <p:spPr>
          <a:xfrm>
            <a:off x="3751478" y="4553712"/>
            <a:ext cx="603504" cy="36576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700" b="0" i="0">
                <a:solidFill>
                  <a:srgbClr val="C9D3C9"/>
                </a:solidFill>
                <a:latin typeface="Chalkboard SE"/>
                <a:ea typeface="Hiragino Sans GB"/>
              </a:rPr>
              <a:t>Vote</a:t>
            </a:r>
          </a:p>
        </p:txBody>
      </p:sp>
      <p:sp>
        <p:nvSpPr>
          <p:cNvPr id="25" name="deckkit-motif-quiet+decor:a chalk stroke; the words it frames carry the meaning"/>
          <p:cNvSpPr/>
          <p:nvPr/>
        </p:nvSpPr>
        <p:spPr>
          <a:xfrm>
            <a:off x="4418869" y="4860671"/>
            <a:ext cx="223326" cy="9144"/>
          </a:xfrm>
          <a:custGeom>
            <a:avLst/>
            <a:gdLst/>
            <a:ahLst/>
            <a:cxnLst/>
            <a:rect l="0" t="0" r="r" b="b"/>
            <a:pathLst>
              <a:path w="100000" h="100000" fill="none">
                <a:moveTo>
                  <a:pt x="0" y="56658"/>
                </a:moveTo>
                <a:lnTo>
                  <a:pt x="100000" y="0"/>
                </a:lnTo>
              </a:path>
            </a:pathLst>
          </a:custGeom>
          <a:noFill/>
          <a:ln w="25400" cap="rnd">
            <a:solidFill>
              <a:srgbClr val="C9D3C9">
                <a:alpha val="85000"/>
              </a:srgbClr>
            </a:solidFill>
          </a:ln>
        </p:spPr>
        <p:txBody>
          <a:bodyPr rtlCol="0" anchor="ctr"/>
          <a:lstStyle/>
          <a:p>
            <a:pPr algn="ctr"/>
          </a:p>
        </p:txBody>
      </p:sp>
      <p:sp>
        <p:nvSpPr>
          <p:cNvPr id="26" name="deckkit-motif-quiet+decor:a chalk stroke; the words it frames carry the meaning"/>
          <p:cNvSpPr/>
          <p:nvPr/>
        </p:nvSpPr>
        <p:spPr>
          <a:xfrm>
            <a:off x="4717942" y="4857432"/>
            <a:ext cx="217343" cy="9144"/>
          </a:xfrm>
          <a:custGeom>
            <a:avLst/>
            <a:gdLst/>
            <a:ahLst/>
            <a:cxnLst/>
            <a:rect l="0" t="0" r="r" b="b"/>
            <a:pathLst>
              <a:path w="100000" h="100000" fill="none">
                <a:moveTo>
                  <a:pt x="0" y="0"/>
                </a:moveTo>
                <a:lnTo>
                  <a:pt x="100000" y="15620"/>
                </a:lnTo>
              </a:path>
            </a:pathLst>
          </a:custGeom>
          <a:noFill/>
          <a:ln w="25400" cap="rnd">
            <a:solidFill>
              <a:srgbClr val="C9D3C9">
                <a:alpha val="85000"/>
              </a:srgbClr>
            </a:solidFill>
          </a:ln>
        </p:spPr>
        <p:txBody>
          <a:bodyPr rtlCol="0" anchor="ctr"/>
          <a:lstStyle/>
          <a:p>
            <a:pPr algn="ctr"/>
          </a:p>
        </p:txBody>
      </p:sp>
      <p:sp>
        <p:nvSpPr>
          <p:cNvPr id="27" name="deckkit-motif-quiet+decor:a chalk stroke; the words it frames carry the meaning"/>
          <p:cNvSpPr/>
          <p:nvPr/>
        </p:nvSpPr>
        <p:spPr>
          <a:xfrm>
            <a:off x="4996906" y="4860089"/>
            <a:ext cx="226597" cy="9144"/>
          </a:xfrm>
          <a:custGeom>
            <a:avLst/>
            <a:gdLst/>
            <a:ahLst/>
            <a:cxnLst/>
            <a:rect l="0" t="0" r="r" b="b"/>
            <a:pathLst>
              <a:path w="100000" h="100000" fill="none">
                <a:moveTo>
                  <a:pt x="0" y="0"/>
                </a:moveTo>
                <a:lnTo>
                  <a:pt x="100000" y="45652"/>
                </a:lnTo>
              </a:path>
            </a:pathLst>
          </a:custGeom>
          <a:noFill/>
          <a:ln w="25400" cap="rnd">
            <a:solidFill>
              <a:srgbClr val="C9D3C9">
                <a:alpha val="85000"/>
              </a:srgbClr>
            </a:solidFill>
          </a:ln>
        </p:spPr>
        <p:txBody>
          <a:bodyPr rtlCol="0" anchor="ctr"/>
          <a:lstStyle/>
          <a:p>
            <a:pPr algn="ctr"/>
          </a:p>
        </p:txBody>
      </p:sp>
      <p:sp>
        <p:nvSpPr>
          <p:cNvPr id="28" name="deckkit-motif-quiet+overlap+decor:a chalk ring drawn round the word or number it circles, as a teacher circles on the board"/>
          <p:cNvSpPr/>
          <p:nvPr/>
        </p:nvSpPr>
        <p:spPr>
          <a:xfrm>
            <a:off x="6473569" y="2896536"/>
            <a:ext cx="2165747" cy="1525635"/>
          </a:xfrm>
          <a:custGeom>
            <a:avLst/>
            <a:gdLst/>
            <a:ahLst/>
            <a:cxnLst/>
            <a:rect l="0" t="0" r="r" b="b"/>
            <a:pathLst>
              <a:path w="100000" h="100000" fill="none">
                <a:moveTo>
                  <a:pt x="19182" y="8990"/>
                </a:moveTo>
                <a:lnTo>
                  <a:pt x="20367" y="8149"/>
                </a:lnTo>
                <a:lnTo>
                  <a:pt x="22426" y="7724"/>
                </a:lnTo>
                <a:lnTo>
                  <a:pt x="24213" y="5849"/>
                </a:lnTo>
                <a:lnTo>
                  <a:pt x="25405" y="4799"/>
                </a:lnTo>
                <a:lnTo>
                  <a:pt x="26907" y="4580"/>
                </a:lnTo>
                <a:lnTo>
                  <a:pt x="28459" y="3310"/>
                </a:lnTo>
                <a:lnTo>
                  <a:pt x="30877" y="3060"/>
                </a:lnTo>
                <a:lnTo>
                  <a:pt x="32264" y="2466"/>
                </a:lnTo>
                <a:lnTo>
                  <a:pt x="34716" y="1066"/>
                </a:lnTo>
                <a:lnTo>
                  <a:pt x="36596" y="1603"/>
                </a:lnTo>
                <a:lnTo>
                  <a:pt x="38029" y="469"/>
                </a:lnTo>
                <a:lnTo>
                  <a:pt x="40574" y="484"/>
                </a:lnTo>
                <a:lnTo>
                  <a:pt x="41626" y="0"/>
                </a:lnTo>
                <a:lnTo>
                  <a:pt x="44319" y="692"/>
                </a:lnTo>
                <a:lnTo>
                  <a:pt x="46202" y="932"/>
                </a:lnTo>
                <a:lnTo>
                  <a:pt x="47839" y="1429"/>
                </a:lnTo>
                <a:lnTo>
                  <a:pt x="49576" y="1049"/>
                </a:lnTo>
                <a:lnTo>
                  <a:pt x="51911" y="1440"/>
                </a:lnTo>
                <a:lnTo>
                  <a:pt x="53802" y="1733"/>
                </a:lnTo>
                <a:lnTo>
                  <a:pt x="55481" y="1371"/>
                </a:lnTo>
                <a:lnTo>
                  <a:pt x="56817" y="2165"/>
                </a:lnTo>
                <a:lnTo>
                  <a:pt x="58469" y="2562"/>
                </a:lnTo>
                <a:lnTo>
                  <a:pt x="60277" y="3135"/>
                </a:lnTo>
                <a:lnTo>
                  <a:pt x="62593" y="3798"/>
                </a:lnTo>
                <a:lnTo>
                  <a:pt x="64087" y="4142"/>
                </a:lnTo>
                <a:lnTo>
                  <a:pt x="65735" y="5788"/>
                </a:lnTo>
                <a:lnTo>
                  <a:pt x="67863" y="5954"/>
                </a:lnTo>
                <a:lnTo>
                  <a:pt x="69109" y="6808"/>
                </a:lnTo>
                <a:lnTo>
                  <a:pt x="70814" y="7035"/>
                </a:lnTo>
                <a:lnTo>
                  <a:pt x="73344" y="8198"/>
                </a:lnTo>
                <a:lnTo>
                  <a:pt x="74573" y="9112"/>
                </a:lnTo>
                <a:lnTo>
                  <a:pt x="76497" y="10163"/>
                </a:lnTo>
                <a:lnTo>
                  <a:pt x="77471" y="10083"/>
                </a:lnTo>
                <a:lnTo>
                  <a:pt x="79108" y="11487"/>
                </a:lnTo>
                <a:lnTo>
                  <a:pt x="80501" y="13596"/>
                </a:lnTo>
                <a:lnTo>
                  <a:pt x="82618" y="13903"/>
                </a:lnTo>
                <a:lnTo>
                  <a:pt x="83778" y="15297"/>
                </a:lnTo>
                <a:lnTo>
                  <a:pt x="85364" y="16729"/>
                </a:lnTo>
                <a:lnTo>
                  <a:pt x="85967" y="17821"/>
                </a:lnTo>
                <a:lnTo>
                  <a:pt x="87470" y="19293"/>
                </a:lnTo>
                <a:lnTo>
                  <a:pt x="88639" y="21701"/>
                </a:lnTo>
                <a:lnTo>
                  <a:pt x="89544" y="22257"/>
                </a:lnTo>
                <a:lnTo>
                  <a:pt x="91193" y="24242"/>
                </a:lnTo>
                <a:lnTo>
                  <a:pt x="91272" y="25174"/>
                </a:lnTo>
                <a:lnTo>
                  <a:pt x="92245" y="27635"/>
                </a:lnTo>
                <a:lnTo>
                  <a:pt x="93850" y="28993"/>
                </a:lnTo>
                <a:lnTo>
                  <a:pt x="93983" y="30616"/>
                </a:lnTo>
                <a:lnTo>
                  <a:pt x="95755" y="32537"/>
                </a:lnTo>
                <a:lnTo>
                  <a:pt x="96509" y="34753"/>
                </a:lnTo>
                <a:lnTo>
                  <a:pt x="96262" y="36320"/>
                </a:lnTo>
                <a:lnTo>
                  <a:pt x="97604" y="37855"/>
                </a:lnTo>
                <a:lnTo>
                  <a:pt x="97776" y="39834"/>
                </a:lnTo>
                <a:lnTo>
                  <a:pt x="98130" y="41397"/>
                </a:lnTo>
                <a:lnTo>
                  <a:pt x="98897" y="44028"/>
                </a:lnTo>
                <a:lnTo>
                  <a:pt x="99647" y="44943"/>
                </a:lnTo>
                <a:lnTo>
                  <a:pt x="99481" y="46745"/>
                </a:lnTo>
                <a:lnTo>
                  <a:pt x="100000" y="49674"/>
                </a:lnTo>
                <a:lnTo>
                  <a:pt x="99363" y="51277"/>
                </a:lnTo>
                <a:lnTo>
                  <a:pt x="99547" y="52510"/>
                </a:lnTo>
                <a:lnTo>
                  <a:pt x="99456" y="54986"/>
                </a:lnTo>
                <a:lnTo>
                  <a:pt x="99116" y="56874"/>
                </a:lnTo>
                <a:lnTo>
                  <a:pt x="97868" y="58453"/>
                </a:lnTo>
                <a:lnTo>
                  <a:pt x="97333" y="61169"/>
                </a:lnTo>
                <a:lnTo>
                  <a:pt x="97565" y="62842"/>
                </a:lnTo>
                <a:lnTo>
                  <a:pt x="96273" y="63507"/>
                </a:lnTo>
                <a:lnTo>
                  <a:pt x="96074" y="66529"/>
                </a:lnTo>
                <a:lnTo>
                  <a:pt x="94440" y="67574"/>
                </a:lnTo>
                <a:lnTo>
                  <a:pt x="93545" y="69646"/>
                </a:lnTo>
                <a:lnTo>
                  <a:pt x="93333" y="70382"/>
                </a:lnTo>
                <a:lnTo>
                  <a:pt x="92085" y="72606"/>
                </a:lnTo>
                <a:lnTo>
                  <a:pt x="90883" y="74660"/>
                </a:lnTo>
                <a:lnTo>
                  <a:pt x="90021" y="75274"/>
                </a:lnTo>
                <a:lnTo>
                  <a:pt x="89081" y="77557"/>
                </a:lnTo>
                <a:lnTo>
                  <a:pt x="87641" y="78464"/>
                </a:lnTo>
                <a:lnTo>
                  <a:pt x="87305" y="80428"/>
                </a:lnTo>
                <a:lnTo>
                  <a:pt x="85553" y="81678"/>
                </a:lnTo>
                <a:lnTo>
                  <a:pt x="83992" y="82655"/>
                </a:lnTo>
                <a:lnTo>
                  <a:pt x="82919" y="84529"/>
                </a:lnTo>
                <a:lnTo>
                  <a:pt x="81459" y="85295"/>
                </a:lnTo>
                <a:lnTo>
                  <a:pt x="79891" y="87122"/>
                </a:lnTo>
                <a:lnTo>
                  <a:pt x="78588" y="88686"/>
                </a:lnTo>
                <a:lnTo>
                  <a:pt x="77710" y="88586"/>
                </a:lnTo>
                <a:lnTo>
                  <a:pt x="75515" y="90475"/>
                </a:lnTo>
                <a:lnTo>
                  <a:pt x="73881" y="90660"/>
                </a:lnTo>
                <a:lnTo>
                  <a:pt x="72964" y="92177"/>
                </a:lnTo>
                <a:lnTo>
                  <a:pt x="70814" y="93303"/>
                </a:lnTo>
                <a:lnTo>
                  <a:pt x="69446" y="93204"/>
                </a:lnTo>
                <a:lnTo>
                  <a:pt x="66997" y="94248"/>
                </a:lnTo>
                <a:lnTo>
                  <a:pt x="65580" y="94947"/>
                </a:lnTo>
                <a:lnTo>
                  <a:pt x="64128" y="95846"/>
                </a:lnTo>
                <a:lnTo>
                  <a:pt x="62611" y="95582"/>
                </a:lnTo>
                <a:lnTo>
                  <a:pt x="60233" y="96454"/>
                </a:lnTo>
                <a:lnTo>
                  <a:pt x="58896" y="96816"/>
                </a:lnTo>
                <a:lnTo>
                  <a:pt x="56398" y="97562"/>
                </a:lnTo>
                <a:lnTo>
                  <a:pt x="54799" y="97739"/>
                </a:lnTo>
                <a:lnTo>
                  <a:pt x="52772" y="99046"/>
                </a:lnTo>
                <a:lnTo>
                  <a:pt x="51097" y="99289"/>
                </a:lnTo>
                <a:lnTo>
                  <a:pt x="49315" y="98398"/>
                </a:lnTo>
                <a:lnTo>
                  <a:pt x="47862" y="99737"/>
                </a:lnTo>
                <a:lnTo>
                  <a:pt x="45908" y="100000"/>
                </a:lnTo>
                <a:lnTo>
                  <a:pt x="43853" y="98953"/>
                </a:lnTo>
                <a:lnTo>
                  <a:pt x="41546" y="98973"/>
                </a:lnTo>
                <a:lnTo>
                  <a:pt x="39523" y="98600"/>
                </a:lnTo>
                <a:lnTo>
                  <a:pt x="37571" y="99674"/>
                </a:lnTo>
                <a:lnTo>
                  <a:pt x="35543" y="99016"/>
                </a:lnTo>
                <a:lnTo>
                  <a:pt x="33847" y="98017"/>
                </a:lnTo>
                <a:lnTo>
                  <a:pt x="32499" y="98252"/>
                </a:lnTo>
                <a:lnTo>
                  <a:pt x="30272" y="97161"/>
                </a:lnTo>
                <a:lnTo>
                  <a:pt x="28087" y="95766"/>
                </a:lnTo>
                <a:lnTo>
                  <a:pt x="27178" y="95294"/>
                </a:lnTo>
                <a:lnTo>
                  <a:pt x="25059" y="94579"/>
                </a:lnTo>
                <a:lnTo>
                  <a:pt x="22929" y="93315"/>
                </a:lnTo>
                <a:lnTo>
                  <a:pt x="21788" y="92610"/>
                </a:lnTo>
                <a:lnTo>
                  <a:pt x="19890" y="91622"/>
                </a:lnTo>
                <a:lnTo>
                  <a:pt x="18306" y="89316"/>
                </a:lnTo>
                <a:lnTo>
                  <a:pt x="17364" y="88786"/>
                </a:lnTo>
                <a:lnTo>
                  <a:pt x="15576" y="86715"/>
                </a:lnTo>
                <a:lnTo>
                  <a:pt x="14855" y="85586"/>
                </a:lnTo>
                <a:lnTo>
                  <a:pt x="13211" y="84775"/>
                </a:lnTo>
                <a:lnTo>
                  <a:pt x="11731" y="83337"/>
                </a:lnTo>
                <a:lnTo>
                  <a:pt x="10582" y="82415"/>
                </a:lnTo>
                <a:lnTo>
                  <a:pt x="9056" y="80631"/>
                </a:lnTo>
                <a:lnTo>
                  <a:pt x="7946" y="78655"/>
                </a:lnTo>
                <a:lnTo>
                  <a:pt x="7306" y="76956"/>
                </a:lnTo>
                <a:lnTo>
                  <a:pt x="5938" y="75999"/>
                </a:lnTo>
                <a:lnTo>
                  <a:pt x="4763" y="73926"/>
                </a:lnTo>
                <a:lnTo>
                  <a:pt x="4857" y="73005"/>
                </a:lnTo>
                <a:lnTo>
                  <a:pt x="3163" y="70147"/>
                </a:lnTo>
                <a:lnTo>
                  <a:pt x="2693" y="69417"/>
                </a:lnTo>
                <a:lnTo>
                  <a:pt x="2742" y="67546"/>
                </a:lnTo>
                <a:lnTo>
                  <a:pt x="1737" y="64694"/>
                </a:lnTo>
                <a:lnTo>
                  <a:pt x="1805" y="63650"/>
                </a:lnTo>
                <a:lnTo>
                  <a:pt x="1255" y="62219"/>
                </a:lnTo>
                <a:lnTo>
                  <a:pt x="1043" y="58967"/>
                </a:lnTo>
                <a:lnTo>
                  <a:pt x="1014" y="57543"/>
                </a:lnTo>
                <a:lnTo>
                  <a:pt x="718" y="56622"/>
                </a:lnTo>
                <a:lnTo>
                  <a:pt x="86" y="53600"/>
                </a:lnTo>
                <a:lnTo>
                  <a:pt x="0" y="52395"/>
                </a:lnTo>
                <a:lnTo>
                  <a:pt x="142" y="50638"/>
                </a:lnTo>
                <a:lnTo>
                  <a:pt x="597" y="48229"/>
                </a:lnTo>
                <a:lnTo>
                  <a:pt x="546" y="46483"/>
                </a:lnTo>
                <a:lnTo>
                  <a:pt x="462" y="45569"/>
                </a:lnTo>
                <a:lnTo>
                  <a:pt x="924" y="42559"/>
                </a:lnTo>
                <a:lnTo>
                  <a:pt x="636" y="40978"/>
                </a:lnTo>
                <a:lnTo>
                  <a:pt x="401" y="39839"/>
                </a:lnTo>
                <a:lnTo>
                  <a:pt x="1291" y="37255"/>
                </a:lnTo>
                <a:lnTo>
                  <a:pt x="1712" y="35821"/>
                </a:lnTo>
                <a:lnTo>
                  <a:pt x="1786" y="33198"/>
                </a:lnTo>
                <a:lnTo>
                  <a:pt x="1905" y="32623"/>
                </a:lnTo>
                <a:lnTo>
                  <a:pt x="3310" y="30327"/>
                </a:lnTo>
                <a:lnTo>
                  <a:pt x="3900" y="28596"/>
                </a:lnTo>
                <a:lnTo>
                  <a:pt x="3959" y="26192"/>
                </a:lnTo>
                <a:lnTo>
                  <a:pt x="4971" y="25593"/>
                </a:lnTo>
                <a:lnTo>
                  <a:pt x="6408" y="23875"/>
                </a:lnTo>
                <a:lnTo>
                  <a:pt x="7541" y="21327"/>
                </a:lnTo>
                <a:lnTo>
                  <a:pt x="7994" y="19613"/>
                </a:lnTo>
                <a:lnTo>
                  <a:pt x="9715" y="19231"/>
                </a:lnTo>
                <a:lnTo>
                  <a:pt x="10587" y="17400"/>
                </a:lnTo>
                <a:lnTo>
                  <a:pt x="11640" y="16446"/>
                </a:lnTo>
                <a:lnTo>
                  <a:pt x="13720" y="15164"/>
                </a:lnTo>
                <a:lnTo>
                  <a:pt x="15071" y="13727"/>
                </a:lnTo>
                <a:lnTo>
                  <a:pt x="15722" y="12263"/>
                </a:lnTo>
                <a:lnTo>
                  <a:pt x="17519" y="11332"/>
                </a:lnTo>
                <a:lnTo>
                  <a:pt x="19518" y="10070"/>
                </a:lnTo>
                <a:lnTo>
                  <a:pt x="21085" y="8090"/>
                </a:lnTo>
                <a:lnTo>
                  <a:pt x="22657" y="6789"/>
                </a:lnTo>
                <a:lnTo>
                  <a:pt x="24377" y="6849"/>
                </a:lnTo>
                <a:lnTo>
                  <a:pt x="25391" y="5827"/>
                </a:lnTo>
                <a:lnTo>
                  <a:pt x="27344" y="4196"/>
                </a:lnTo>
                <a:lnTo>
                  <a:pt x="29435" y="3264"/>
                </a:lnTo>
                <a:lnTo>
                  <a:pt x="30443" y="2476"/>
                </a:lnTo>
                <a:lnTo>
                  <a:pt x="32578" y="2794"/>
                </a:lnTo>
                <a:lnTo>
                  <a:pt x="35084" y="1402"/>
                </a:lnTo>
                <a:lnTo>
                  <a:pt x="36640" y="1129"/>
                </a:lnTo>
                <a:lnTo>
                  <a:pt x="38891" y="984"/>
                </a:lnTo>
                <a:lnTo>
                  <a:pt x="40770" y="146"/>
                </a:lnTo>
                <a:lnTo>
                  <a:pt x="42729" y="109"/>
                </a:lnTo>
              </a:path>
            </a:pathLst>
          </a:custGeom>
          <a:noFill/>
          <a:ln w="30480" cap="rnd">
            <a:solidFill>
              <a:srgbClr val="F2A9B8">
                <a:alpha val="85000"/>
              </a:srgbClr>
            </a:solidFill>
          </a:ln>
        </p:spPr>
        <p:txBody>
          <a:bodyPr rtlCol="0" anchor="ctr"/>
          <a:lstStyle/>
          <a:p>
            <a:pPr algn="ctr"/>
          </a:p>
        </p:txBody>
      </p:sp>
      <p:sp>
        <p:nvSpPr>
          <p:cNvPr id="29" name="deckkit-motif-quiet+overlap+decor:a chalk ring drawn round the word or number it circles, as a teacher circles on the board"/>
          <p:cNvSpPr/>
          <p:nvPr/>
        </p:nvSpPr>
        <p:spPr>
          <a:xfrm>
            <a:off x="6474693" y="2898954"/>
            <a:ext cx="2157894" cy="1524479"/>
          </a:xfrm>
          <a:custGeom>
            <a:avLst/>
            <a:gdLst/>
            <a:ahLst/>
            <a:cxnLst/>
            <a:rect l="0" t="0" r="r" b="b"/>
            <a:pathLst>
              <a:path w="100000" h="100000" fill="none">
                <a:moveTo>
                  <a:pt x="19528" y="9185"/>
                </a:moveTo>
                <a:lnTo>
                  <a:pt x="20220" y="8301"/>
                </a:lnTo>
                <a:lnTo>
                  <a:pt x="22448" y="7048"/>
                </a:lnTo>
                <a:lnTo>
                  <a:pt x="23959" y="6306"/>
                </a:lnTo>
                <a:lnTo>
                  <a:pt x="25408" y="5431"/>
                </a:lnTo>
                <a:lnTo>
                  <a:pt x="26989" y="4718"/>
                </a:lnTo>
                <a:lnTo>
                  <a:pt x="28486" y="4200"/>
                </a:lnTo>
                <a:lnTo>
                  <a:pt x="30824" y="3155"/>
                </a:lnTo>
                <a:lnTo>
                  <a:pt x="32860" y="2426"/>
                </a:lnTo>
                <a:lnTo>
                  <a:pt x="34338" y="1000"/>
                </a:lnTo>
                <a:lnTo>
                  <a:pt x="36533" y="916"/>
                </a:lnTo>
                <a:lnTo>
                  <a:pt x="38088" y="1308"/>
                </a:lnTo>
                <a:lnTo>
                  <a:pt x="40428" y="274"/>
                </a:lnTo>
                <a:lnTo>
                  <a:pt x="41945" y="290"/>
                </a:lnTo>
                <a:lnTo>
                  <a:pt x="43976" y="91"/>
                </a:lnTo>
                <a:lnTo>
                  <a:pt x="45626" y="329"/>
                </a:lnTo>
                <a:lnTo>
                  <a:pt x="48372" y="846"/>
                </a:lnTo>
                <a:lnTo>
                  <a:pt x="50237" y="983"/>
                </a:lnTo>
                <a:lnTo>
                  <a:pt x="51510" y="1180"/>
                </a:lnTo>
                <a:lnTo>
                  <a:pt x="53070" y="1158"/>
                </a:lnTo>
                <a:lnTo>
                  <a:pt x="55351" y="1983"/>
                </a:lnTo>
                <a:lnTo>
                  <a:pt x="57406" y="2261"/>
                </a:lnTo>
                <a:lnTo>
                  <a:pt x="58998" y="2377"/>
                </a:lnTo>
                <a:lnTo>
                  <a:pt x="60823" y="3876"/>
                </a:lnTo>
                <a:lnTo>
                  <a:pt x="62932" y="3361"/>
                </a:lnTo>
                <a:lnTo>
                  <a:pt x="63978" y="4427"/>
                </a:lnTo>
                <a:lnTo>
                  <a:pt x="66294" y="4768"/>
                </a:lnTo>
                <a:lnTo>
                  <a:pt x="68231" y="6005"/>
                </a:lnTo>
                <a:lnTo>
                  <a:pt x="69818" y="5928"/>
                </a:lnTo>
                <a:lnTo>
                  <a:pt x="71056" y="6371"/>
                </a:lnTo>
                <a:lnTo>
                  <a:pt x="72802" y="7808"/>
                </a:lnTo>
                <a:lnTo>
                  <a:pt x="75090" y="8080"/>
                </a:lnTo>
                <a:lnTo>
                  <a:pt x="76288" y="9801"/>
                </a:lnTo>
                <a:lnTo>
                  <a:pt x="77665" y="10889"/>
                </a:lnTo>
                <a:lnTo>
                  <a:pt x="79526" y="11303"/>
                </a:lnTo>
                <a:lnTo>
                  <a:pt x="81195" y="12099"/>
                </a:lnTo>
                <a:lnTo>
                  <a:pt x="82739" y="14410"/>
                </a:lnTo>
                <a:lnTo>
                  <a:pt x="83473" y="15192"/>
                </a:lnTo>
                <a:lnTo>
                  <a:pt x="84871" y="17301"/>
                </a:lnTo>
                <a:lnTo>
                  <a:pt x="86485" y="17394"/>
                </a:lnTo>
                <a:lnTo>
                  <a:pt x="87419" y="19992"/>
                </a:lnTo>
                <a:lnTo>
                  <a:pt x="88779" y="21420"/>
                </a:lnTo>
                <a:lnTo>
                  <a:pt x="90091" y="23222"/>
                </a:lnTo>
                <a:lnTo>
                  <a:pt x="91064" y="24735"/>
                </a:lnTo>
                <a:lnTo>
                  <a:pt x="92366" y="25849"/>
                </a:lnTo>
                <a:lnTo>
                  <a:pt x="93149" y="27321"/>
                </a:lnTo>
                <a:lnTo>
                  <a:pt x="94178" y="29038"/>
                </a:lnTo>
                <a:lnTo>
                  <a:pt x="95120" y="31002"/>
                </a:lnTo>
                <a:lnTo>
                  <a:pt x="95521" y="32015"/>
                </a:lnTo>
                <a:lnTo>
                  <a:pt x="96072" y="34299"/>
                </a:lnTo>
                <a:lnTo>
                  <a:pt x="97327" y="35902"/>
                </a:lnTo>
                <a:lnTo>
                  <a:pt x="97851" y="37347"/>
                </a:lnTo>
                <a:lnTo>
                  <a:pt x="97887" y="39195"/>
                </a:lnTo>
                <a:lnTo>
                  <a:pt x="98598" y="41104"/>
                </a:lnTo>
                <a:lnTo>
                  <a:pt x="99293" y="42729"/>
                </a:lnTo>
                <a:lnTo>
                  <a:pt x="99302" y="45438"/>
                </a:lnTo>
                <a:lnTo>
                  <a:pt x="100000" y="46457"/>
                </a:lnTo>
                <a:lnTo>
                  <a:pt x="99798" y="49081"/>
                </a:lnTo>
                <a:lnTo>
                  <a:pt x="99792" y="50536"/>
                </a:lnTo>
                <a:lnTo>
                  <a:pt x="99665" y="53474"/>
                </a:lnTo>
                <a:lnTo>
                  <a:pt x="99584" y="55094"/>
                </a:lnTo>
                <a:lnTo>
                  <a:pt x="99504" y="57097"/>
                </a:lnTo>
                <a:lnTo>
                  <a:pt x="98559" y="57880"/>
                </a:lnTo>
                <a:lnTo>
                  <a:pt x="97973" y="60804"/>
                </a:lnTo>
                <a:lnTo>
                  <a:pt x="97842" y="62906"/>
                </a:lnTo>
                <a:lnTo>
                  <a:pt x="96685" y="64389"/>
                </a:lnTo>
                <a:lnTo>
                  <a:pt x="96034" y="65926"/>
                </a:lnTo>
                <a:lnTo>
                  <a:pt x="94869" y="67083"/>
                </a:lnTo>
                <a:lnTo>
                  <a:pt x="94207" y="68487"/>
                </a:lnTo>
                <a:lnTo>
                  <a:pt x="93184" y="71070"/>
                </a:lnTo>
                <a:lnTo>
                  <a:pt x="92295" y="71948"/>
                </a:lnTo>
                <a:lnTo>
                  <a:pt x="91368" y="73486"/>
                </a:lnTo>
                <a:lnTo>
                  <a:pt x="90499" y="74907"/>
                </a:lnTo>
                <a:lnTo>
                  <a:pt x="89205" y="77219"/>
                </a:lnTo>
                <a:lnTo>
                  <a:pt x="87731" y="78842"/>
                </a:lnTo>
                <a:lnTo>
                  <a:pt x="86696" y="80059"/>
                </a:lnTo>
                <a:lnTo>
                  <a:pt x="85417" y="81382"/>
                </a:lnTo>
                <a:lnTo>
                  <a:pt x="84338" y="82706"/>
                </a:lnTo>
                <a:lnTo>
                  <a:pt x="83599" y="84133"/>
                </a:lnTo>
                <a:lnTo>
                  <a:pt x="82234" y="86082"/>
                </a:lnTo>
                <a:lnTo>
                  <a:pt x="80314" y="86239"/>
                </a:lnTo>
                <a:lnTo>
                  <a:pt x="78608" y="88068"/>
                </a:lnTo>
                <a:lnTo>
                  <a:pt x="78084" y="88897"/>
                </a:lnTo>
                <a:lnTo>
                  <a:pt x="76157" y="90547"/>
                </a:lnTo>
                <a:lnTo>
                  <a:pt x="74543" y="91466"/>
                </a:lnTo>
                <a:lnTo>
                  <a:pt x="73192" y="91553"/>
                </a:lnTo>
                <a:lnTo>
                  <a:pt x="70560" y="92305"/>
                </a:lnTo>
                <a:lnTo>
                  <a:pt x="68954" y="93805"/>
                </a:lnTo>
                <a:lnTo>
                  <a:pt x="67663" y="93854"/>
                </a:lnTo>
                <a:lnTo>
                  <a:pt x="66048" y="95292"/>
                </a:lnTo>
                <a:lnTo>
                  <a:pt x="63738" y="95665"/>
                </a:lnTo>
                <a:lnTo>
                  <a:pt x="62546" y="95519"/>
                </a:lnTo>
                <a:lnTo>
                  <a:pt x="60824" y="97269"/>
                </a:lnTo>
                <a:lnTo>
                  <a:pt x="58292" y="96410"/>
                </a:lnTo>
                <a:lnTo>
                  <a:pt x="56675" y="97807"/>
                </a:lnTo>
                <a:lnTo>
                  <a:pt x="55491" y="97824"/>
                </a:lnTo>
                <a:lnTo>
                  <a:pt x="53385" y="97743"/>
                </a:lnTo>
                <a:lnTo>
                  <a:pt x="51482" y="98869"/>
                </a:lnTo>
                <a:lnTo>
                  <a:pt x="48986" y="99353"/>
                </a:lnTo>
                <a:lnTo>
                  <a:pt x="47833" y="99315"/>
                </a:lnTo>
                <a:lnTo>
                  <a:pt x="45161" y="100000"/>
                </a:lnTo>
                <a:lnTo>
                  <a:pt x="43893" y="99130"/>
                </a:lnTo>
                <a:lnTo>
                  <a:pt x="41587" y="99116"/>
                </a:lnTo>
                <a:lnTo>
                  <a:pt x="39721" y="98923"/>
                </a:lnTo>
                <a:lnTo>
                  <a:pt x="38134" y="99357"/>
                </a:lnTo>
                <a:lnTo>
                  <a:pt x="35458" y="99187"/>
                </a:lnTo>
                <a:lnTo>
                  <a:pt x="34102" y="98516"/>
                </a:lnTo>
                <a:lnTo>
                  <a:pt x="32311" y="97362"/>
                </a:lnTo>
                <a:lnTo>
                  <a:pt x="30511" y="97432"/>
                </a:lnTo>
                <a:lnTo>
                  <a:pt x="28254" y="96416"/>
                </a:lnTo>
                <a:lnTo>
                  <a:pt x="26787" y="95070"/>
                </a:lnTo>
                <a:lnTo>
                  <a:pt x="24990" y="94467"/>
                </a:lnTo>
                <a:lnTo>
                  <a:pt x="23175" y="93612"/>
                </a:lnTo>
                <a:lnTo>
                  <a:pt x="22148" y="91419"/>
                </a:lnTo>
                <a:lnTo>
                  <a:pt x="20646" y="90501"/>
                </a:lnTo>
                <a:lnTo>
                  <a:pt x="18712" y="89836"/>
                </a:lnTo>
                <a:lnTo>
                  <a:pt x="17156" y="87764"/>
                </a:lnTo>
                <a:lnTo>
                  <a:pt x="16206" y="86711"/>
                </a:lnTo>
                <a:lnTo>
                  <a:pt x="14167" y="86287"/>
                </a:lnTo>
                <a:lnTo>
                  <a:pt x="12948" y="85057"/>
                </a:lnTo>
                <a:lnTo>
                  <a:pt x="12009" y="82800"/>
                </a:lnTo>
                <a:lnTo>
                  <a:pt x="10047" y="82338"/>
                </a:lnTo>
                <a:lnTo>
                  <a:pt x="8916" y="80539"/>
                </a:lnTo>
                <a:lnTo>
                  <a:pt x="8177" y="79077"/>
                </a:lnTo>
                <a:lnTo>
                  <a:pt x="7299" y="77354"/>
                </a:lnTo>
                <a:lnTo>
                  <a:pt x="6085" y="75958"/>
                </a:lnTo>
                <a:lnTo>
                  <a:pt x="4749" y="73482"/>
                </a:lnTo>
                <a:lnTo>
                  <a:pt x="4510" y="71909"/>
                </a:lnTo>
                <a:lnTo>
                  <a:pt x="3640" y="70416"/>
                </a:lnTo>
                <a:lnTo>
                  <a:pt x="2921" y="68580"/>
                </a:lnTo>
                <a:lnTo>
                  <a:pt x="2562" y="66649"/>
                </a:lnTo>
                <a:lnTo>
                  <a:pt x="2030" y="64747"/>
                </a:lnTo>
                <a:lnTo>
                  <a:pt x="1167" y="62700"/>
                </a:lnTo>
                <a:lnTo>
                  <a:pt x="781" y="60859"/>
                </a:lnTo>
                <a:lnTo>
                  <a:pt x="874" y="59939"/>
                </a:lnTo>
                <a:lnTo>
                  <a:pt x="323" y="57309"/>
                </a:lnTo>
                <a:lnTo>
                  <a:pt x="486" y="56198"/>
                </a:lnTo>
                <a:lnTo>
                  <a:pt x="891" y="54071"/>
                </a:lnTo>
                <a:lnTo>
                  <a:pt x="127" y="51625"/>
                </a:lnTo>
                <a:lnTo>
                  <a:pt x="11" y="49974"/>
                </a:lnTo>
                <a:lnTo>
                  <a:pt x="0" y="47834"/>
                </a:lnTo>
                <a:lnTo>
                  <a:pt x="394" y="46375"/>
                </a:lnTo>
                <a:lnTo>
                  <a:pt x="906" y="44939"/>
                </a:lnTo>
                <a:lnTo>
                  <a:pt x="724" y="42482"/>
                </a:lnTo>
                <a:lnTo>
                  <a:pt x="1039" y="41159"/>
                </a:lnTo>
                <a:lnTo>
                  <a:pt x="1234" y="39427"/>
                </a:lnTo>
                <a:lnTo>
                  <a:pt x="1073" y="37381"/>
                </a:lnTo>
                <a:lnTo>
                  <a:pt x="1100" y="34969"/>
                </a:lnTo>
                <a:lnTo>
                  <a:pt x="2263" y="33738"/>
                </a:lnTo>
                <a:lnTo>
                  <a:pt x="2619" y="31795"/>
                </a:lnTo>
                <a:lnTo>
                  <a:pt x="2426" y="30312"/>
                </a:lnTo>
                <a:lnTo>
                  <a:pt x="3067" y="27836"/>
                </a:lnTo>
                <a:lnTo>
                  <a:pt x="4343" y="26307"/>
                </a:lnTo>
                <a:lnTo>
                  <a:pt x="5635" y="24330"/>
                </a:lnTo>
                <a:lnTo>
                  <a:pt x="6347" y="23369"/>
                </a:lnTo>
                <a:lnTo>
                  <a:pt x="7407" y="21207"/>
                </a:lnTo>
                <a:lnTo>
                  <a:pt x="8248" y="19970"/>
                </a:lnTo>
                <a:lnTo>
                  <a:pt x="9356" y="19053"/>
                </a:lnTo>
                <a:lnTo>
                  <a:pt x="11167" y="16801"/>
                </a:lnTo>
                <a:lnTo>
                  <a:pt x="12105" y="15839"/>
                </a:lnTo>
                <a:lnTo>
                  <a:pt x="13591" y="14975"/>
                </a:lnTo>
                <a:lnTo>
                  <a:pt x="14461" y="12613"/>
                </a:lnTo>
                <a:lnTo>
                  <a:pt x="16374" y="11280"/>
                </a:lnTo>
                <a:lnTo>
                  <a:pt x="17370" y="9950"/>
                </a:lnTo>
                <a:lnTo>
                  <a:pt x="18724" y="9324"/>
                </a:lnTo>
                <a:lnTo>
                  <a:pt x="20889" y="7973"/>
                </a:lnTo>
                <a:lnTo>
                  <a:pt x="22122" y="7498"/>
                </a:lnTo>
                <a:lnTo>
                  <a:pt x="24241" y="6113"/>
                </a:lnTo>
                <a:lnTo>
                  <a:pt x="25904" y="5827"/>
                </a:lnTo>
                <a:lnTo>
                  <a:pt x="27724" y="4501"/>
                </a:lnTo>
                <a:lnTo>
                  <a:pt x="29354" y="4124"/>
                </a:lnTo>
                <a:lnTo>
                  <a:pt x="30910" y="2825"/>
                </a:lnTo>
                <a:lnTo>
                  <a:pt x="32969" y="2701"/>
                </a:lnTo>
                <a:lnTo>
                  <a:pt x="35017" y="946"/>
                </a:lnTo>
                <a:lnTo>
                  <a:pt x="36237" y="839"/>
                </a:lnTo>
                <a:lnTo>
                  <a:pt x="38744" y="874"/>
                </a:lnTo>
                <a:lnTo>
                  <a:pt x="40204" y="0"/>
                </a:lnTo>
                <a:lnTo>
                  <a:pt x="42546" y="700"/>
                </a:lnTo>
              </a:path>
            </a:pathLst>
          </a:custGeom>
          <a:noFill/>
          <a:ln w="18288" cap="rnd">
            <a:solidFill>
              <a:srgbClr val="F2A9B8">
                <a:alpha val="45000"/>
              </a:srgbClr>
            </a:solidFill>
          </a:ln>
        </p:spPr>
        <p:txBody>
          <a:bodyPr rtlCol="0" anchor="ctr"/>
          <a:lstStyle/>
          <a:p>
            <a:pPr algn="ctr"/>
          </a:p>
        </p:txBody>
      </p:sp>
      <p:pic>
        <p:nvPicPr>
          <p:cNvPr id="30" name="Picture 29" descr="Air" title="Air"/>
          <p:cNvPicPr>
            <a:picLocks noChangeAspect="1"/>
          </p:cNvPicPr>
          <p:nvPr/>
        </p:nvPicPr>
        <p:blipFill>
          <a:blip r:embed="rId5"/>
          <a:stretch>
            <a:fillRect/>
          </a:stretch>
        </p:blipFill>
        <p:spPr>
          <a:xfrm>
            <a:off x="7306360" y="3054096"/>
            <a:ext cx="438912" cy="438912"/>
          </a:xfrm>
          <a:prstGeom prst="rect">
            <a:avLst/>
          </a:prstGeom>
        </p:spPr>
      </p:pic>
      <p:sp>
        <p:nvSpPr>
          <p:cNvPr id="31" name="TextBox 30"/>
          <p:cNvSpPr txBox="1"/>
          <p:nvPr/>
        </p:nvSpPr>
        <p:spPr>
          <a:xfrm>
            <a:off x="6451396" y="3547872"/>
            <a:ext cx="2148840" cy="548640"/>
          </a:xfrm>
          <a:prstGeom prst="rect">
            <a:avLst/>
          </a:prstGeom>
          <a:noFill/>
          <a:ln/>
        </p:spPr>
        <p:txBody>
          <a:bodyPr wrap="square" anchor="t" lIns="25400" rIns="25400" tIns="25400" bIns="25400">
            <a:spAutoFit/>
          </a:bodyPr>
          <a:lstStyle/>
          <a:p>
            <a:pPr algn="ctr">
              <a:lnSpc>
                <a:spcPct val="100000"/>
              </a:lnSpc>
              <a:spcBef>
                <a:spcPts val="0"/>
              </a:spcBef>
              <a:spcAft>
                <a:spcPts val="400"/>
              </a:spcAft>
            </a:pPr>
            <a:r>
              <a:rPr sz="2800" b="1" i="0">
                <a:solidFill>
                  <a:srgbClr val="F3F1EA"/>
                </a:solidFill>
                <a:latin typeface="Chalkboard SE"/>
                <a:ea typeface="Hiragino Sans GB"/>
              </a:rPr>
              <a:t>Air?</a:t>
            </a:r>
          </a:p>
        </p:txBody>
      </p:sp>
      <p:sp>
        <p:nvSpPr>
          <p:cNvPr id="32" name="TextBox 31"/>
          <p:cNvSpPr txBox="1"/>
          <p:nvPr/>
        </p:nvSpPr>
        <p:spPr>
          <a:xfrm>
            <a:off x="6611416" y="4553712"/>
            <a:ext cx="603504" cy="36576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700" b="0" i="0">
                <a:solidFill>
                  <a:srgbClr val="C9D3C9"/>
                </a:solidFill>
                <a:latin typeface="Chalkboard SE"/>
                <a:ea typeface="Hiragino Sans GB"/>
              </a:rPr>
              <a:t>Vote</a:t>
            </a:r>
          </a:p>
        </p:txBody>
      </p:sp>
      <p:sp>
        <p:nvSpPr>
          <p:cNvPr id="33" name="deckkit-motif-quiet+decor:a chalk stroke; the words it frames carry the meaning"/>
          <p:cNvSpPr/>
          <p:nvPr/>
        </p:nvSpPr>
        <p:spPr>
          <a:xfrm>
            <a:off x="7288321" y="4857432"/>
            <a:ext cx="217343" cy="9144"/>
          </a:xfrm>
          <a:custGeom>
            <a:avLst/>
            <a:gdLst/>
            <a:ahLst/>
            <a:cxnLst/>
            <a:rect l="0" t="0" r="r" b="b"/>
            <a:pathLst>
              <a:path w="100000" h="100000" fill="none">
                <a:moveTo>
                  <a:pt x="0" y="0"/>
                </a:moveTo>
                <a:lnTo>
                  <a:pt x="100000" y="15620"/>
                </a:lnTo>
              </a:path>
            </a:pathLst>
          </a:custGeom>
          <a:noFill/>
          <a:ln w="25400" cap="rnd">
            <a:solidFill>
              <a:srgbClr val="C9D3C9">
                <a:alpha val="85000"/>
              </a:srgbClr>
            </a:solidFill>
          </a:ln>
        </p:spPr>
        <p:txBody>
          <a:bodyPr rtlCol="0" anchor="ctr"/>
          <a:lstStyle/>
          <a:p>
            <a:pPr algn="ctr"/>
          </a:p>
        </p:txBody>
      </p:sp>
      <p:sp>
        <p:nvSpPr>
          <p:cNvPr id="34" name="deckkit-motif-quiet+decor:a chalk stroke; the words it frames carry the meaning"/>
          <p:cNvSpPr/>
          <p:nvPr/>
        </p:nvSpPr>
        <p:spPr>
          <a:xfrm>
            <a:off x="7567284" y="4860089"/>
            <a:ext cx="226597" cy="9144"/>
          </a:xfrm>
          <a:custGeom>
            <a:avLst/>
            <a:gdLst/>
            <a:ahLst/>
            <a:cxnLst/>
            <a:rect l="0" t="0" r="r" b="b"/>
            <a:pathLst>
              <a:path w="100000" h="100000" fill="none">
                <a:moveTo>
                  <a:pt x="0" y="0"/>
                </a:moveTo>
                <a:lnTo>
                  <a:pt x="100000" y="45652"/>
                </a:lnTo>
              </a:path>
            </a:pathLst>
          </a:custGeom>
          <a:noFill/>
          <a:ln w="25400" cap="rnd">
            <a:solidFill>
              <a:srgbClr val="C9D3C9">
                <a:alpha val="85000"/>
              </a:srgbClr>
            </a:solidFill>
          </a:ln>
        </p:spPr>
        <p:txBody>
          <a:bodyPr rtlCol="0" anchor="ctr"/>
          <a:lstStyle/>
          <a:p>
            <a:pPr algn="ctr"/>
          </a:p>
        </p:txBody>
      </p:sp>
      <p:sp>
        <p:nvSpPr>
          <p:cNvPr id="35" name="deckkit-motif-quiet+decor:a chalk stroke; the words it frames carry the meaning"/>
          <p:cNvSpPr/>
          <p:nvPr/>
        </p:nvSpPr>
        <p:spPr>
          <a:xfrm>
            <a:off x="7857525" y="4867465"/>
            <a:ext cx="214823" cy="9144"/>
          </a:xfrm>
          <a:custGeom>
            <a:avLst/>
            <a:gdLst/>
            <a:ahLst/>
            <a:cxnLst/>
            <a:rect l="0" t="0" r="r" b="b"/>
            <a:pathLst>
              <a:path w="100000" h="100000" fill="none">
                <a:moveTo>
                  <a:pt x="0" y="0"/>
                </a:moveTo>
                <a:lnTo>
                  <a:pt x="100000" y="69553"/>
                </a:lnTo>
              </a:path>
            </a:pathLst>
          </a:custGeom>
          <a:noFill/>
          <a:ln w="25400" cap="rnd">
            <a:solidFill>
              <a:srgbClr val="C9D3C9">
                <a:alpha val="85000"/>
              </a:srgbClr>
            </a:solidFill>
          </a:ln>
        </p:spPr>
        <p:txBody>
          <a:bodyPr rtlCol="0" anchor="ctr"/>
          <a:lstStyle/>
          <a:p>
            <a:pPr algn="ctr"/>
          </a:p>
        </p:txBody>
      </p:sp>
      <p:sp>
        <p:nvSpPr>
          <p:cNvPr id="36" name="deckkit-motif-quiet+overlap+decor:a chalk ring drawn round the word or number it circles, as a teacher circles on the board"/>
          <p:cNvSpPr/>
          <p:nvPr/>
        </p:nvSpPr>
        <p:spPr>
          <a:xfrm>
            <a:off x="9318530" y="2900175"/>
            <a:ext cx="2161710" cy="1519469"/>
          </a:xfrm>
          <a:custGeom>
            <a:avLst/>
            <a:gdLst/>
            <a:ahLst/>
            <a:cxnLst/>
            <a:rect l="0" t="0" r="r" b="b"/>
            <a:pathLst>
              <a:path w="100000" h="100000" fill="none">
                <a:moveTo>
                  <a:pt x="19417" y="9916"/>
                </a:moveTo>
                <a:lnTo>
                  <a:pt x="20974" y="8301"/>
                </a:lnTo>
                <a:lnTo>
                  <a:pt x="23025" y="7570"/>
                </a:lnTo>
                <a:lnTo>
                  <a:pt x="24387" y="6019"/>
                </a:lnTo>
                <a:lnTo>
                  <a:pt x="25598" y="4894"/>
                </a:lnTo>
                <a:lnTo>
                  <a:pt x="27672" y="4576"/>
                </a:lnTo>
                <a:lnTo>
                  <a:pt x="29622" y="3624"/>
                </a:lnTo>
                <a:lnTo>
                  <a:pt x="31330" y="2093"/>
                </a:lnTo>
                <a:lnTo>
                  <a:pt x="33616" y="2446"/>
                </a:lnTo>
                <a:lnTo>
                  <a:pt x="35027" y="938"/>
                </a:lnTo>
                <a:lnTo>
                  <a:pt x="37080" y="1162"/>
                </a:lnTo>
                <a:lnTo>
                  <a:pt x="39270" y="1053"/>
                </a:lnTo>
                <a:lnTo>
                  <a:pt x="40930" y="853"/>
                </a:lnTo>
                <a:lnTo>
                  <a:pt x="42726" y="0"/>
                </a:lnTo>
                <a:lnTo>
                  <a:pt x="44326" y="1259"/>
                </a:lnTo>
                <a:lnTo>
                  <a:pt x="47028" y="347"/>
                </a:lnTo>
                <a:lnTo>
                  <a:pt x="48982" y="736"/>
                </a:lnTo>
                <a:lnTo>
                  <a:pt x="50080" y="1315"/>
                </a:lnTo>
                <a:lnTo>
                  <a:pt x="52459" y="1554"/>
                </a:lnTo>
                <a:lnTo>
                  <a:pt x="54440" y="502"/>
                </a:lnTo>
                <a:lnTo>
                  <a:pt x="56266" y="1696"/>
                </a:lnTo>
                <a:lnTo>
                  <a:pt x="58426" y="1272"/>
                </a:lnTo>
                <a:lnTo>
                  <a:pt x="59928" y="2090"/>
                </a:lnTo>
                <a:lnTo>
                  <a:pt x="61432" y="2645"/>
                </a:lnTo>
                <a:lnTo>
                  <a:pt x="63917" y="1904"/>
                </a:lnTo>
                <a:lnTo>
                  <a:pt x="65569" y="2855"/>
                </a:lnTo>
                <a:lnTo>
                  <a:pt x="66978" y="3779"/>
                </a:lnTo>
                <a:lnTo>
                  <a:pt x="69561" y="4380"/>
                </a:lnTo>
                <a:lnTo>
                  <a:pt x="70439" y="5075"/>
                </a:lnTo>
                <a:lnTo>
                  <a:pt x="72812" y="6618"/>
                </a:lnTo>
                <a:lnTo>
                  <a:pt x="74389" y="6273"/>
                </a:lnTo>
                <a:lnTo>
                  <a:pt x="76224" y="8150"/>
                </a:lnTo>
                <a:lnTo>
                  <a:pt x="76844" y="8616"/>
                </a:lnTo>
                <a:lnTo>
                  <a:pt x="78299" y="10616"/>
                </a:lnTo>
                <a:lnTo>
                  <a:pt x="79758" y="12108"/>
                </a:lnTo>
                <a:lnTo>
                  <a:pt x="81044" y="13049"/>
                </a:lnTo>
                <a:lnTo>
                  <a:pt x="82666" y="13702"/>
                </a:lnTo>
                <a:lnTo>
                  <a:pt x="83458" y="16352"/>
                </a:lnTo>
                <a:lnTo>
                  <a:pt x="85652" y="16645"/>
                </a:lnTo>
                <a:lnTo>
                  <a:pt x="86586" y="19328"/>
                </a:lnTo>
                <a:lnTo>
                  <a:pt x="87917" y="20622"/>
                </a:lnTo>
                <a:lnTo>
                  <a:pt x="88487" y="21836"/>
                </a:lnTo>
                <a:lnTo>
                  <a:pt x="89782" y="23625"/>
                </a:lnTo>
                <a:lnTo>
                  <a:pt x="91108" y="24980"/>
                </a:lnTo>
                <a:lnTo>
                  <a:pt x="92364" y="25833"/>
                </a:lnTo>
                <a:lnTo>
                  <a:pt x="93290" y="26956"/>
                </a:lnTo>
                <a:lnTo>
                  <a:pt x="93812" y="29758"/>
                </a:lnTo>
                <a:lnTo>
                  <a:pt x="95000" y="31021"/>
                </a:lnTo>
                <a:lnTo>
                  <a:pt x="96097" y="32080"/>
                </a:lnTo>
                <a:lnTo>
                  <a:pt x="96954" y="34741"/>
                </a:lnTo>
                <a:lnTo>
                  <a:pt x="97446" y="35691"/>
                </a:lnTo>
                <a:lnTo>
                  <a:pt x="97954" y="37256"/>
                </a:lnTo>
                <a:lnTo>
                  <a:pt x="99144" y="39866"/>
                </a:lnTo>
                <a:lnTo>
                  <a:pt x="99705" y="41692"/>
                </a:lnTo>
                <a:lnTo>
                  <a:pt x="100000" y="42948"/>
                </a:lnTo>
                <a:lnTo>
                  <a:pt x="99399" y="44857"/>
                </a:lnTo>
                <a:lnTo>
                  <a:pt x="99666" y="47896"/>
                </a:lnTo>
                <a:lnTo>
                  <a:pt x="99467" y="49051"/>
                </a:lnTo>
                <a:lnTo>
                  <a:pt x="99167" y="50343"/>
                </a:lnTo>
                <a:lnTo>
                  <a:pt x="99443" y="53092"/>
                </a:lnTo>
                <a:lnTo>
                  <a:pt x="99120" y="55416"/>
                </a:lnTo>
                <a:lnTo>
                  <a:pt x="99129" y="57341"/>
                </a:lnTo>
                <a:lnTo>
                  <a:pt x="98448" y="58206"/>
                </a:lnTo>
                <a:lnTo>
                  <a:pt x="97557" y="60774"/>
                </a:lnTo>
                <a:lnTo>
                  <a:pt x="97110" y="61512"/>
                </a:lnTo>
                <a:lnTo>
                  <a:pt x="97158" y="63506"/>
                </a:lnTo>
                <a:lnTo>
                  <a:pt x="96539" y="65431"/>
                </a:lnTo>
                <a:lnTo>
                  <a:pt x="95757" y="66968"/>
                </a:lnTo>
                <a:lnTo>
                  <a:pt x="95078" y="69216"/>
                </a:lnTo>
                <a:lnTo>
                  <a:pt x="94277" y="70715"/>
                </a:lnTo>
                <a:lnTo>
                  <a:pt x="93845" y="73281"/>
                </a:lnTo>
                <a:lnTo>
                  <a:pt x="92637" y="74074"/>
                </a:lnTo>
                <a:lnTo>
                  <a:pt x="91797" y="76712"/>
                </a:lnTo>
                <a:lnTo>
                  <a:pt x="90802" y="78280"/>
                </a:lnTo>
                <a:lnTo>
                  <a:pt x="89506" y="79945"/>
                </a:lnTo>
                <a:lnTo>
                  <a:pt x="88387" y="80767"/>
                </a:lnTo>
                <a:lnTo>
                  <a:pt x="87702" y="82569"/>
                </a:lnTo>
                <a:lnTo>
                  <a:pt x="86243" y="83651"/>
                </a:lnTo>
                <a:lnTo>
                  <a:pt x="84824" y="84939"/>
                </a:lnTo>
                <a:lnTo>
                  <a:pt x="83118" y="86331"/>
                </a:lnTo>
                <a:lnTo>
                  <a:pt x="81982" y="87874"/>
                </a:lnTo>
                <a:lnTo>
                  <a:pt x="79995" y="89027"/>
                </a:lnTo>
                <a:lnTo>
                  <a:pt x="78405" y="89800"/>
                </a:lnTo>
                <a:lnTo>
                  <a:pt x="76636" y="90472"/>
                </a:lnTo>
                <a:lnTo>
                  <a:pt x="74638" y="91822"/>
                </a:lnTo>
                <a:lnTo>
                  <a:pt x="73372" y="92458"/>
                </a:lnTo>
                <a:lnTo>
                  <a:pt x="71636" y="92076"/>
                </a:lnTo>
                <a:lnTo>
                  <a:pt x="69425" y="94056"/>
                </a:lnTo>
                <a:lnTo>
                  <a:pt x="68316" y="94813"/>
                </a:lnTo>
                <a:lnTo>
                  <a:pt x="66796" y="94549"/>
                </a:lnTo>
                <a:lnTo>
                  <a:pt x="65161" y="95787"/>
                </a:lnTo>
                <a:lnTo>
                  <a:pt x="63158" y="96318"/>
                </a:lnTo>
                <a:lnTo>
                  <a:pt x="60912" y="96908"/>
                </a:lnTo>
                <a:lnTo>
                  <a:pt x="59332" y="97228"/>
                </a:lnTo>
                <a:lnTo>
                  <a:pt x="57395" y="97975"/>
                </a:lnTo>
                <a:lnTo>
                  <a:pt x="55477" y="98005"/>
                </a:lnTo>
                <a:lnTo>
                  <a:pt x="54155" y="98707"/>
                </a:lnTo>
                <a:lnTo>
                  <a:pt x="51820" y="99613"/>
                </a:lnTo>
                <a:lnTo>
                  <a:pt x="50253" y="99317"/>
                </a:lnTo>
                <a:lnTo>
                  <a:pt x="47943" y="99898"/>
                </a:lnTo>
                <a:lnTo>
                  <a:pt x="45951" y="99381"/>
                </a:lnTo>
                <a:lnTo>
                  <a:pt x="44178" y="100000"/>
                </a:lnTo>
                <a:lnTo>
                  <a:pt x="42141" y="99161"/>
                </a:lnTo>
                <a:lnTo>
                  <a:pt x="40550" y="98012"/>
                </a:lnTo>
                <a:lnTo>
                  <a:pt x="38340" y="98766"/>
                </a:lnTo>
                <a:lnTo>
                  <a:pt x="37122" y="97258"/>
                </a:lnTo>
                <a:lnTo>
                  <a:pt x="34694" y="97698"/>
                </a:lnTo>
                <a:lnTo>
                  <a:pt x="33327" y="96712"/>
                </a:lnTo>
                <a:lnTo>
                  <a:pt x="31890" y="95342"/>
                </a:lnTo>
                <a:lnTo>
                  <a:pt x="29736" y="95533"/>
                </a:lnTo>
                <a:lnTo>
                  <a:pt x="27694" y="93797"/>
                </a:lnTo>
                <a:lnTo>
                  <a:pt x="26689" y="93829"/>
                </a:lnTo>
                <a:lnTo>
                  <a:pt x="24619" y="91961"/>
                </a:lnTo>
                <a:lnTo>
                  <a:pt x="23254" y="91333"/>
                </a:lnTo>
                <a:lnTo>
                  <a:pt x="21503" y="90336"/>
                </a:lnTo>
                <a:lnTo>
                  <a:pt x="19235" y="90002"/>
                </a:lnTo>
                <a:lnTo>
                  <a:pt x="17848" y="88520"/>
                </a:lnTo>
                <a:lnTo>
                  <a:pt x="16299" y="87552"/>
                </a:lnTo>
                <a:lnTo>
                  <a:pt x="14781" y="86665"/>
                </a:lnTo>
                <a:lnTo>
                  <a:pt x="12919" y="85465"/>
                </a:lnTo>
                <a:lnTo>
                  <a:pt x="11883" y="84349"/>
                </a:lnTo>
                <a:lnTo>
                  <a:pt x="10340" y="82724"/>
                </a:lnTo>
                <a:lnTo>
                  <a:pt x="9009" y="81283"/>
                </a:lnTo>
                <a:lnTo>
                  <a:pt x="8344" y="79493"/>
                </a:lnTo>
                <a:lnTo>
                  <a:pt x="7098" y="78444"/>
                </a:lnTo>
                <a:lnTo>
                  <a:pt x="6041" y="75493"/>
                </a:lnTo>
                <a:lnTo>
                  <a:pt x="5184" y="73689"/>
                </a:lnTo>
                <a:lnTo>
                  <a:pt x="5024" y="73046"/>
                </a:lnTo>
                <a:lnTo>
                  <a:pt x="3671" y="70932"/>
                </a:lnTo>
                <a:lnTo>
                  <a:pt x="3138" y="69426"/>
                </a:lnTo>
                <a:lnTo>
                  <a:pt x="2868" y="66433"/>
                </a:lnTo>
                <a:lnTo>
                  <a:pt x="2667" y="64621"/>
                </a:lnTo>
                <a:lnTo>
                  <a:pt x="2553" y="63996"/>
                </a:lnTo>
                <a:lnTo>
                  <a:pt x="1928" y="61165"/>
                </a:lnTo>
                <a:lnTo>
                  <a:pt x="1780" y="59029"/>
                </a:lnTo>
                <a:lnTo>
                  <a:pt x="819" y="57573"/>
                </a:lnTo>
                <a:lnTo>
                  <a:pt x="517" y="56556"/>
                </a:lnTo>
                <a:lnTo>
                  <a:pt x="885" y="54617"/>
                </a:lnTo>
                <a:lnTo>
                  <a:pt x="668" y="51923"/>
                </a:lnTo>
                <a:lnTo>
                  <a:pt x="119" y="50617"/>
                </a:lnTo>
                <a:lnTo>
                  <a:pt x="527" y="48773"/>
                </a:lnTo>
                <a:lnTo>
                  <a:pt x="0" y="47147"/>
                </a:lnTo>
                <a:lnTo>
                  <a:pt x="117" y="45016"/>
                </a:lnTo>
                <a:lnTo>
                  <a:pt x="676" y="43184"/>
                </a:lnTo>
                <a:lnTo>
                  <a:pt x="489" y="41201"/>
                </a:lnTo>
                <a:lnTo>
                  <a:pt x="542" y="39113"/>
                </a:lnTo>
                <a:lnTo>
                  <a:pt x="1601" y="37337"/>
                </a:lnTo>
                <a:lnTo>
                  <a:pt x="1300" y="35994"/>
                </a:lnTo>
                <a:lnTo>
                  <a:pt x="2071" y="33080"/>
                </a:lnTo>
                <a:lnTo>
                  <a:pt x="3230" y="32395"/>
                </a:lnTo>
                <a:lnTo>
                  <a:pt x="3573" y="30222"/>
                </a:lnTo>
                <a:lnTo>
                  <a:pt x="4822" y="28096"/>
                </a:lnTo>
                <a:lnTo>
                  <a:pt x="5952" y="26660"/>
                </a:lnTo>
                <a:lnTo>
                  <a:pt x="7028" y="25439"/>
                </a:lnTo>
                <a:lnTo>
                  <a:pt x="7914" y="23498"/>
                </a:lnTo>
                <a:lnTo>
                  <a:pt x="9245" y="21658"/>
                </a:lnTo>
                <a:lnTo>
                  <a:pt x="9903" y="20291"/>
                </a:lnTo>
                <a:lnTo>
                  <a:pt x="10810" y="18677"/>
                </a:lnTo>
                <a:lnTo>
                  <a:pt x="12412" y="17298"/>
                </a:lnTo>
                <a:lnTo>
                  <a:pt x="13180" y="16362"/>
                </a:lnTo>
                <a:lnTo>
                  <a:pt x="14965" y="14587"/>
                </a:lnTo>
                <a:lnTo>
                  <a:pt x="16186" y="13674"/>
                </a:lnTo>
                <a:lnTo>
                  <a:pt x="17744" y="12634"/>
                </a:lnTo>
                <a:lnTo>
                  <a:pt x="19149" y="10609"/>
                </a:lnTo>
                <a:lnTo>
                  <a:pt x="20435" y="9229"/>
                </a:lnTo>
                <a:lnTo>
                  <a:pt x="21280" y="8110"/>
                </a:lnTo>
                <a:lnTo>
                  <a:pt x="22539" y="7340"/>
                </a:lnTo>
                <a:lnTo>
                  <a:pt x="24197" y="6065"/>
                </a:lnTo>
                <a:lnTo>
                  <a:pt x="25826" y="4778"/>
                </a:lnTo>
                <a:lnTo>
                  <a:pt x="27744" y="4614"/>
                </a:lnTo>
                <a:lnTo>
                  <a:pt x="29570" y="2965"/>
                </a:lnTo>
                <a:lnTo>
                  <a:pt x="31406" y="1949"/>
                </a:lnTo>
                <a:lnTo>
                  <a:pt x="33615" y="1642"/>
                </a:lnTo>
                <a:lnTo>
                  <a:pt x="35133" y="1207"/>
                </a:lnTo>
                <a:lnTo>
                  <a:pt x="37132" y="1559"/>
                </a:lnTo>
                <a:lnTo>
                  <a:pt x="38920" y="346"/>
                </a:lnTo>
                <a:lnTo>
                  <a:pt x="40966" y="832"/>
                </a:lnTo>
                <a:lnTo>
                  <a:pt x="42843" y="81"/>
                </a:lnTo>
              </a:path>
            </a:pathLst>
          </a:custGeom>
          <a:noFill/>
          <a:ln w="30480" cap="rnd">
            <a:solidFill>
              <a:srgbClr val="F2A9B8">
                <a:alpha val="85000"/>
              </a:srgbClr>
            </a:solidFill>
          </a:ln>
        </p:spPr>
        <p:txBody>
          <a:bodyPr rtlCol="0" anchor="ctr"/>
          <a:lstStyle/>
          <a:p>
            <a:pPr algn="ctr"/>
          </a:p>
        </p:txBody>
      </p:sp>
      <p:sp>
        <p:nvSpPr>
          <p:cNvPr id="37" name="deckkit-motif-quiet+overlap+decor:a chalk ring drawn round the word or number it circles, as a teacher circles on the board"/>
          <p:cNvSpPr/>
          <p:nvPr/>
        </p:nvSpPr>
        <p:spPr>
          <a:xfrm>
            <a:off x="9319587" y="2900320"/>
            <a:ext cx="2151385" cy="1520389"/>
          </a:xfrm>
          <a:custGeom>
            <a:avLst/>
            <a:gdLst/>
            <a:ahLst/>
            <a:cxnLst/>
            <a:rect l="0" t="0" r="r" b="b"/>
            <a:pathLst>
              <a:path w="100000" h="100000" fill="none">
                <a:moveTo>
                  <a:pt x="19787" y="10282"/>
                </a:moveTo>
                <a:lnTo>
                  <a:pt x="21792" y="8261"/>
                </a:lnTo>
                <a:lnTo>
                  <a:pt x="22843" y="6662"/>
                </a:lnTo>
                <a:lnTo>
                  <a:pt x="24678" y="6328"/>
                </a:lnTo>
                <a:lnTo>
                  <a:pt x="25916" y="5161"/>
                </a:lnTo>
                <a:lnTo>
                  <a:pt x="27479" y="3787"/>
                </a:lnTo>
                <a:lnTo>
                  <a:pt x="29451" y="3672"/>
                </a:lnTo>
                <a:lnTo>
                  <a:pt x="31619" y="2566"/>
                </a:lnTo>
                <a:lnTo>
                  <a:pt x="33307" y="2048"/>
                </a:lnTo>
                <a:lnTo>
                  <a:pt x="35254" y="1162"/>
                </a:lnTo>
                <a:lnTo>
                  <a:pt x="37534" y="1586"/>
                </a:lnTo>
                <a:lnTo>
                  <a:pt x="39016" y="762"/>
                </a:lnTo>
                <a:lnTo>
                  <a:pt x="41505" y="42"/>
                </a:lnTo>
                <a:lnTo>
                  <a:pt x="43278" y="164"/>
                </a:lnTo>
                <a:lnTo>
                  <a:pt x="44621" y="394"/>
                </a:lnTo>
                <a:lnTo>
                  <a:pt x="46985" y="372"/>
                </a:lnTo>
                <a:lnTo>
                  <a:pt x="48790" y="712"/>
                </a:lnTo>
                <a:lnTo>
                  <a:pt x="51105" y="905"/>
                </a:lnTo>
                <a:lnTo>
                  <a:pt x="52341" y="1111"/>
                </a:lnTo>
                <a:lnTo>
                  <a:pt x="54527" y="794"/>
                </a:lnTo>
                <a:lnTo>
                  <a:pt x="56590" y="563"/>
                </a:lnTo>
                <a:lnTo>
                  <a:pt x="58747" y="2045"/>
                </a:lnTo>
                <a:lnTo>
                  <a:pt x="59689" y="2094"/>
                </a:lnTo>
                <a:lnTo>
                  <a:pt x="61641" y="2839"/>
                </a:lnTo>
                <a:lnTo>
                  <a:pt x="63839" y="2897"/>
                </a:lnTo>
                <a:lnTo>
                  <a:pt x="65492" y="3258"/>
                </a:lnTo>
                <a:lnTo>
                  <a:pt x="67090" y="4048"/>
                </a:lnTo>
                <a:lnTo>
                  <a:pt x="69128" y="3820"/>
                </a:lnTo>
                <a:lnTo>
                  <a:pt x="71062" y="5072"/>
                </a:lnTo>
                <a:lnTo>
                  <a:pt x="72365" y="5466"/>
                </a:lnTo>
                <a:lnTo>
                  <a:pt x="74356" y="6986"/>
                </a:lnTo>
                <a:lnTo>
                  <a:pt x="76269" y="7463"/>
                </a:lnTo>
                <a:lnTo>
                  <a:pt x="77917" y="8936"/>
                </a:lnTo>
                <a:lnTo>
                  <a:pt x="79548" y="10177"/>
                </a:lnTo>
                <a:lnTo>
                  <a:pt x="80390" y="11444"/>
                </a:lnTo>
                <a:lnTo>
                  <a:pt x="81355" y="13597"/>
                </a:lnTo>
                <a:lnTo>
                  <a:pt x="83165" y="14722"/>
                </a:lnTo>
                <a:lnTo>
                  <a:pt x="83964" y="15729"/>
                </a:lnTo>
                <a:lnTo>
                  <a:pt x="85309" y="16838"/>
                </a:lnTo>
                <a:lnTo>
                  <a:pt x="86606" y="18782"/>
                </a:lnTo>
                <a:lnTo>
                  <a:pt x="87835" y="20330"/>
                </a:lnTo>
                <a:lnTo>
                  <a:pt x="89527" y="21630"/>
                </a:lnTo>
                <a:lnTo>
                  <a:pt x="90471" y="23622"/>
                </a:lnTo>
                <a:lnTo>
                  <a:pt x="91770" y="24240"/>
                </a:lnTo>
                <a:lnTo>
                  <a:pt x="92738" y="26258"/>
                </a:lnTo>
                <a:lnTo>
                  <a:pt x="92981" y="27980"/>
                </a:lnTo>
                <a:lnTo>
                  <a:pt x="94918" y="29673"/>
                </a:lnTo>
                <a:lnTo>
                  <a:pt x="95338" y="31052"/>
                </a:lnTo>
                <a:lnTo>
                  <a:pt x="96766" y="32317"/>
                </a:lnTo>
                <a:lnTo>
                  <a:pt x="97422" y="33944"/>
                </a:lnTo>
                <a:lnTo>
                  <a:pt x="98470" y="35915"/>
                </a:lnTo>
                <a:lnTo>
                  <a:pt x="98432" y="37585"/>
                </a:lnTo>
                <a:lnTo>
                  <a:pt x="99326" y="39357"/>
                </a:lnTo>
                <a:lnTo>
                  <a:pt x="99485" y="41600"/>
                </a:lnTo>
                <a:lnTo>
                  <a:pt x="99778" y="43296"/>
                </a:lnTo>
                <a:lnTo>
                  <a:pt x="99721" y="44967"/>
                </a:lnTo>
                <a:lnTo>
                  <a:pt x="99820" y="47125"/>
                </a:lnTo>
                <a:lnTo>
                  <a:pt x="100000" y="48895"/>
                </a:lnTo>
                <a:lnTo>
                  <a:pt x="99563" y="51692"/>
                </a:lnTo>
                <a:lnTo>
                  <a:pt x="99529" y="52180"/>
                </a:lnTo>
                <a:lnTo>
                  <a:pt x="99622" y="54108"/>
                </a:lnTo>
                <a:lnTo>
                  <a:pt x="99261" y="57243"/>
                </a:lnTo>
                <a:lnTo>
                  <a:pt x="98340" y="58466"/>
                </a:lnTo>
                <a:lnTo>
                  <a:pt x="98695" y="59968"/>
                </a:lnTo>
                <a:lnTo>
                  <a:pt x="97504" y="61540"/>
                </a:lnTo>
                <a:lnTo>
                  <a:pt x="97572" y="64380"/>
                </a:lnTo>
                <a:lnTo>
                  <a:pt x="96753" y="65595"/>
                </a:lnTo>
                <a:lnTo>
                  <a:pt x="96737" y="67256"/>
                </a:lnTo>
                <a:lnTo>
                  <a:pt x="95918" y="69857"/>
                </a:lnTo>
                <a:lnTo>
                  <a:pt x="94876" y="71602"/>
                </a:lnTo>
                <a:lnTo>
                  <a:pt x="93992" y="73530"/>
                </a:lnTo>
                <a:lnTo>
                  <a:pt x="93590" y="74856"/>
                </a:lnTo>
                <a:lnTo>
                  <a:pt x="92771" y="76620"/>
                </a:lnTo>
                <a:lnTo>
                  <a:pt x="91794" y="77798"/>
                </a:lnTo>
                <a:lnTo>
                  <a:pt x="90194" y="80236"/>
                </a:lnTo>
                <a:lnTo>
                  <a:pt x="89061" y="80836"/>
                </a:lnTo>
                <a:lnTo>
                  <a:pt x="88153" y="82332"/>
                </a:lnTo>
                <a:lnTo>
                  <a:pt x="86381" y="83999"/>
                </a:lnTo>
                <a:lnTo>
                  <a:pt x="84590" y="85661"/>
                </a:lnTo>
                <a:lnTo>
                  <a:pt x="83600" y="85696"/>
                </a:lnTo>
                <a:lnTo>
                  <a:pt x="81492" y="87149"/>
                </a:lnTo>
                <a:lnTo>
                  <a:pt x="80208" y="88901"/>
                </a:lnTo>
                <a:lnTo>
                  <a:pt x="78927" y="89760"/>
                </a:lnTo>
                <a:lnTo>
                  <a:pt x="77172" y="90317"/>
                </a:lnTo>
                <a:lnTo>
                  <a:pt x="74818" y="90920"/>
                </a:lnTo>
                <a:lnTo>
                  <a:pt x="73783" y="91247"/>
                </a:lnTo>
                <a:lnTo>
                  <a:pt x="71559" y="91999"/>
                </a:lnTo>
                <a:lnTo>
                  <a:pt x="69932" y="93186"/>
                </a:lnTo>
                <a:lnTo>
                  <a:pt x="68370" y="93696"/>
                </a:lnTo>
                <a:lnTo>
                  <a:pt x="66713" y="94318"/>
                </a:lnTo>
                <a:lnTo>
                  <a:pt x="65224" y="96043"/>
                </a:lnTo>
                <a:lnTo>
                  <a:pt x="63089" y="96783"/>
                </a:lnTo>
                <a:lnTo>
                  <a:pt x="61572" y="96946"/>
                </a:lnTo>
                <a:lnTo>
                  <a:pt x="59746" y="97372"/>
                </a:lnTo>
                <a:lnTo>
                  <a:pt x="57414" y="98564"/>
                </a:lnTo>
                <a:lnTo>
                  <a:pt x="55653" y="98996"/>
                </a:lnTo>
                <a:lnTo>
                  <a:pt x="53936" y="98915"/>
                </a:lnTo>
                <a:lnTo>
                  <a:pt x="52277" y="98933"/>
                </a:lnTo>
                <a:lnTo>
                  <a:pt x="50743" y="99825"/>
                </a:lnTo>
                <a:lnTo>
                  <a:pt x="48200" y="99167"/>
                </a:lnTo>
                <a:lnTo>
                  <a:pt x="46786" y="100000"/>
                </a:lnTo>
                <a:lnTo>
                  <a:pt x="44325" y="98682"/>
                </a:lnTo>
                <a:lnTo>
                  <a:pt x="42595" y="98903"/>
                </a:lnTo>
                <a:lnTo>
                  <a:pt x="40609" y="98743"/>
                </a:lnTo>
                <a:lnTo>
                  <a:pt x="38304" y="98235"/>
                </a:lnTo>
                <a:lnTo>
                  <a:pt x="37141" y="97678"/>
                </a:lnTo>
                <a:lnTo>
                  <a:pt x="34631" y="97095"/>
                </a:lnTo>
                <a:lnTo>
                  <a:pt x="33773" y="96598"/>
                </a:lnTo>
                <a:lnTo>
                  <a:pt x="31595" y="95441"/>
                </a:lnTo>
                <a:lnTo>
                  <a:pt x="29540" y="94805"/>
                </a:lnTo>
                <a:lnTo>
                  <a:pt x="28566" y="93580"/>
                </a:lnTo>
                <a:lnTo>
                  <a:pt x="26501" y="93304"/>
                </a:lnTo>
                <a:lnTo>
                  <a:pt x="24255" y="92054"/>
                </a:lnTo>
                <a:lnTo>
                  <a:pt x="22731" y="90952"/>
                </a:lnTo>
                <a:lnTo>
                  <a:pt x="20880" y="91099"/>
                </a:lnTo>
                <a:lnTo>
                  <a:pt x="19437" y="89907"/>
                </a:lnTo>
                <a:lnTo>
                  <a:pt x="17981" y="88659"/>
                </a:lnTo>
                <a:lnTo>
                  <a:pt x="16343" y="86875"/>
                </a:lnTo>
                <a:lnTo>
                  <a:pt x="14396" y="85847"/>
                </a:lnTo>
                <a:lnTo>
                  <a:pt x="13653" y="85438"/>
                </a:lnTo>
                <a:lnTo>
                  <a:pt x="12374" y="84105"/>
                </a:lnTo>
                <a:lnTo>
                  <a:pt x="10278" y="82543"/>
                </a:lnTo>
                <a:lnTo>
                  <a:pt x="9471" y="80617"/>
                </a:lnTo>
                <a:lnTo>
                  <a:pt x="8062" y="79799"/>
                </a:lnTo>
                <a:lnTo>
                  <a:pt x="6804" y="77059"/>
                </a:lnTo>
                <a:lnTo>
                  <a:pt x="6566" y="75809"/>
                </a:lnTo>
                <a:lnTo>
                  <a:pt x="5441" y="74976"/>
                </a:lnTo>
                <a:lnTo>
                  <a:pt x="4289" y="72168"/>
                </a:lnTo>
                <a:lnTo>
                  <a:pt x="3794" y="70376"/>
                </a:lnTo>
                <a:lnTo>
                  <a:pt x="3401" y="68171"/>
                </a:lnTo>
                <a:lnTo>
                  <a:pt x="3233" y="67739"/>
                </a:lnTo>
                <a:lnTo>
                  <a:pt x="2201" y="65025"/>
                </a:lnTo>
                <a:lnTo>
                  <a:pt x="1987" y="63625"/>
                </a:lnTo>
                <a:lnTo>
                  <a:pt x="1686" y="62010"/>
                </a:lnTo>
                <a:lnTo>
                  <a:pt x="1916" y="59307"/>
                </a:lnTo>
                <a:lnTo>
                  <a:pt x="781" y="57966"/>
                </a:lnTo>
                <a:lnTo>
                  <a:pt x="460" y="55849"/>
                </a:lnTo>
                <a:lnTo>
                  <a:pt x="358" y="54601"/>
                </a:lnTo>
                <a:lnTo>
                  <a:pt x="365" y="52762"/>
                </a:lnTo>
                <a:lnTo>
                  <a:pt x="391" y="50776"/>
                </a:lnTo>
                <a:lnTo>
                  <a:pt x="352" y="48965"/>
                </a:lnTo>
                <a:lnTo>
                  <a:pt x="373" y="47117"/>
                </a:lnTo>
                <a:lnTo>
                  <a:pt x="47" y="44326"/>
                </a:lnTo>
                <a:lnTo>
                  <a:pt x="0" y="43368"/>
                </a:lnTo>
                <a:lnTo>
                  <a:pt x="92" y="41415"/>
                </a:lnTo>
                <a:lnTo>
                  <a:pt x="337" y="38471"/>
                </a:lnTo>
                <a:lnTo>
                  <a:pt x="1458" y="37655"/>
                </a:lnTo>
                <a:lnTo>
                  <a:pt x="2041" y="35320"/>
                </a:lnTo>
                <a:lnTo>
                  <a:pt x="2572" y="34066"/>
                </a:lnTo>
                <a:lnTo>
                  <a:pt x="2841" y="31434"/>
                </a:lnTo>
                <a:lnTo>
                  <a:pt x="3488" y="29994"/>
                </a:lnTo>
                <a:lnTo>
                  <a:pt x="5116" y="28219"/>
                </a:lnTo>
                <a:lnTo>
                  <a:pt x="6140" y="27210"/>
                </a:lnTo>
                <a:lnTo>
                  <a:pt x="7280" y="25085"/>
                </a:lnTo>
                <a:lnTo>
                  <a:pt x="8359" y="24262"/>
                </a:lnTo>
                <a:lnTo>
                  <a:pt x="8509" y="22014"/>
                </a:lnTo>
                <a:lnTo>
                  <a:pt x="9700" y="20601"/>
                </a:lnTo>
                <a:lnTo>
                  <a:pt x="11320" y="20040"/>
                </a:lnTo>
                <a:lnTo>
                  <a:pt x="12765" y="17629"/>
                </a:lnTo>
                <a:lnTo>
                  <a:pt x="13672" y="16443"/>
                </a:lnTo>
                <a:lnTo>
                  <a:pt x="14313" y="14683"/>
                </a:lnTo>
                <a:lnTo>
                  <a:pt x="16057" y="13584"/>
                </a:lnTo>
                <a:lnTo>
                  <a:pt x="17569" y="11884"/>
                </a:lnTo>
                <a:lnTo>
                  <a:pt x="19182" y="11402"/>
                </a:lnTo>
                <a:lnTo>
                  <a:pt x="19885" y="8943"/>
                </a:lnTo>
                <a:lnTo>
                  <a:pt x="21272" y="7989"/>
                </a:lnTo>
                <a:lnTo>
                  <a:pt x="23065" y="6910"/>
                </a:lnTo>
                <a:lnTo>
                  <a:pt x="24793" y="6207"/>
                </a:lnTo>
                <a:lnTo>
                  <a:pt x="25851" y="4336"/>
                </a:lnTo>
                <a:lnTo>
                  <a:pt x="28018" y="3960"/>
                </a:lnTo>
                <a:lnTo>
                  <a:pt x="30119" y="3524"/>
                </a:lnTo>
                <a:lnTo>
                  <a:pt x="31585" y="2683"/>
                </a:lnTo>
                <a:lnTo>
                  <a:pt x="33371" y="1931"/>
                </a:lnTo>
                <a:lnTo>
                  <a:pt x="35832" y="1802"/>
                </a:lnTo>
                <a:lnTo>
                  <a:pt x="36922" y="1448"/>
                </a:lnTo>
                <a:lnTo>
                  <a:pt x="39424" y="1446"/>
                </a:lnTo>
                <a:lnTo>
                  <a:pt x="40833" y="0"/>
                </a:lnTo>
                <a:lnTo>
                  <a:pt x="43019" y="1325"/>
                </a:lnTo>
              </a:path>
            </a:pathLst>
          </a:custGeom>
          <a:noFill/>
          <a:ln w="18288" cap="rnd">
            <a:solidFill>
              <a:srgbClr val="F2A9B8">
                <a:alpha val="45000"/>
              </a:srgbClr>
            </a:solidFill>
          </a:ln>
        </p:spPr>
        <p:txBody>
          <a:bodyPr rtlCol="0" anchor="ctr"/>
          <a:lstStyle/>
          <a:p>
            <a:pPr algn="ctr"/>
          </a:p>
        </p:txBody>
      </p:sp>
      <p:pic>
        <p:nvPicPr>
          <p:cNvPr id="38" name="Picture 37" descr="Sunlight" title="Sunlight"/>
          <p:cNvPicPr>
            <a:picLocks noChangeAspect="1"/>
          </p:cNvPicPr>
          <p:nvPr/>
        </p:nvPicPr>
        <p:blipFill>
          <a:blip r:embed="rId6"/>
          <a:stretch>
            <a:fillRect/>
          </a:stretch>
        </p:blipFill>
        <p:spPr>
          <a:xfrm>
            <a:off x="10166299" y="3054096"/>
            <a:ext cx="438912" cy="438912"/>
          </a:xfrm>
          <a:prstGeom prst="rect">
            <a:avLst/>
          </a:prstGeom>
        </p:spPr>
      </p:pic>
      <p:sp>
        <p:nvSpPr>
          <p:cNvPr id="39" name="TextBox 38"/>
          <p:cNvSpPr txBox="1"/>
          <p:nvPr/>
        </p:nvSpPr>
        <p:spPr>
          <a:xfrm>
            <a:off x="9311335" y="3547872"/>
            <a:ext cx="2148840" cy="548640"/>
          </a:xfrm>
          <a:prstGeom prst="rect">
            <a:avLst/>
          </a:prstGeom>
          <a:noFill/>
          <a:ln/>
        </p:spPr>
        <p:txBody>
          <a:bodyPr wrap="square" anchor="t" lIns="25400" rIns="25400" tIns="25400" bIns="25400">
            <a:spAutoFit/>
          </a:bodyPr>
          <a:lstStyle/>
          <a:p>
            <a:pPr algn="ctr">
              <a:lnSpc>
                <a:spcPct val="100000"/>
              </a:lnSpc>
              <a:spcBef>
                <a:spcPts val="0"/>
              </a:spcBef>
              <a:spcAft>
                <a:spcPts val="400"/>
              </a:spcAft>
            </a:pPr>
            <a:r>
              <a:rPr sz="2800" b="1" i="0">
                <a:solidFill>
                  <a:srgbClr val="F3F1EA"/>
                </a:solidFill>
                <a:latin typeface="Chalkboard SE"/>
                <a:ea typeface="Hiragino Sans GB"/>
              </a:rPr>
              <a:t>Sunlight?</a:t>
            </a:r>
          </a:p>
        </p:txBody>
      </p:sp>
      <p:sp>
        <p:nvSpPr>
          <p:cNvPr id="40" name="TextBox 39"/>
          <p:cNvSpPr txBox="1"/>
          <p:nvPr/>
        </p:nvSpPr>
        <p:spPr>
          <a:xfrm>
            <a:off x="9471355" y="4553712"/>
            <a:ext cx="603504" cy="36576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700" b="0" i="0">
                <a:solidFill>
                  <a:srgbClr val="C9D3C9"/>
                </a:solidFill>
                <a:latin typeface="Chalkboard SE"/>
                <a:ea typeface="Hiragino Sans GB"/>
              </a:rPr>
              <a:t>Vote</a:t>
            </a:r>
          </a:p>
        </p:txBody>
      </p:sp>
      <p:sp>
        <p:nvSpPr>
          <p:cNvPr id="41" name="deckkit-motif-quiet+decor:a chalk stroke; the words it frames carry the meaning"/>
          <p:cNvSpPr/>
          <p:nvPr/>
        </p:nvSpPr>
        <p:spPr>
          <a:xfrm>
            <a:off x="10137663" y="4860089"/>
            <a:ext cx="226597" cy="9144"/>
          </a:xfrm>
          <a:custGeom>
            <a:avLst/>
            <a:gdLst/>
            <a:ahLst/>
            <a:cxnLst/>
            <a:rect l="0" t="0" r="r" b="b"/>
            <a:pathLst>
              <a:path w="100000" h="100000" fill="none">
                <a:moveTo>
                  <a:pt x="0" y="0"/>
                </a:moveTo>
                <a:lnTo>
                  <a:pt x="100000" y="45652"/>
                </a:lnTo>
              </a:path>
            </a:pathLst>
          </a:custGeom>
          <a:noFill/>
          <a:ln w="25400" cap="rnd">
            <a:solidFill>
              <a:srgbClr val="C9D3C9">
                <a:alpha val="85000"/>
              </a:srgbClr>
            </a:solidFill>
          </a:ln>
        </p:spPr>
        <p:txBody>
          <a:bodyPr rtlCol="0" anchor="ctr"/>
          <a:lstStyle/>
          <a:p>
            <a:pPr algn="ctr"/>
          </a:p>
        </p:txBody>
      </p:sp>
      <p:sp>
        <p:nvSpPr>
          <p:cNvPr id="42" name="deckkit-motif-quiet+decor:a chalk stroke; the words it frames carry the meaning"/>
          <p:cNvSpPr/>
          <p:nvPr/>
        </p:nvSpPr>
        <p:spPr>
          <a:xfrm>
            <a:off x="10427903" y="4867465"/>
            <a:ext cx="214823" cy="9144"/>
          </a:xfrm>
          <a:custGeom>
            <a:avLst/>
            <a:gdLst/>
            <a:ahLst/>
            <a:cxnLst/>
            <a:rect l="0" t="0" r="r" b="b"/>
            <a:pathLst>
              <a:path w="100000" h="100000" fill="none">
                <a:moveTo>
                  <a:pt x="0" y="0"/>
                </a:moveTo>
                <a:lnTo>
                  <a:pt x="100000" y="69553"/>
                </a:lnTo>
              </a:path>
            </a:pathLst>
          </a:custGeom>
          <a:noFill/>
          <a:ln w="25400" cap="rnd">
            <a:solidFill>
              <a:srgbClr val="C9D3C9">
                <a:alpha val="85000"/>
              </a:srgbClr>
            </a:solidFill>
          </a:ln>
        </p:spPr>
        <p:txBody>
          <a:bodyPr rtlCol="0" anchor="ctr"/>
          <a:lstStyle/>
          <a:p>
            <a:pPr algn="ctr"/>
          </a:p>
        </p:txBody>
      </p:sp>
      <p:sp>
        <p:nvSpPr>
          <p:cNvPr id="43" name="deckkit-motif-quiet+decor:a chalk stroke; the words it frames carry the meaning"/>
          <p:cNvSpPr/>
          <p:nvPr/>
        </p:nvSpPr>
        <p:spPr>
          <a:xfrm>
            <a:off x="10716116" y="4859948"/>
            <a:ext cx="225843" cy="9144"/>
          </a:xfrm>
          <a:custGeom>
            <a:avLst/>
            <a:gdLst/>
            <a:ahLst/>
            <a:cxnLst/>
            <a:rect l="0" t="0" r="r" b="b"/>
            <a:pathLst>
              <a:path w="100000" h="100000" fill="none">
                <a:moveTo>
                  <a:pt x="0" y="0"/>
                </a:moveTo>
                <a:lnTo>
                  <a:pt x="100000" y="37457"/>
                </a:lnTo>
              </a:path>
            </a:pathLst>
          </a:custGeom>
          <a:noFill/>
          <a:ln w="25400" cap="rnd">
            <a:solidFill>
              <a:srgbClr val="C9D3C9">
                <a:alpha val="85000"/>
              </a:srgbClr>
            </a:solidFill>
          </a:ln>
        </p:spPr>
        <p:txBody>
          <a:bodyPr rtlCol="0" anchor="ctr"/>
          <a:lstStyle/>
          <a:p>
            <a:pPr algn="ctr"/>
          </a:p>
        </p:txBody>
      </p:sp>
      <p:sp>
        <p:nvSpPr>
          <p:cNvPr id="44" name="TextBox 43"/>
          <p:cNvSpPr txBox="1"/>
          <p:nvPr/>
        </p:nvSpPr>
        <p:spPr>
          <a:xfrm>
            <a:off x="731520" y="5440680"/>
            <a:ext cx="10728655" cy="411480"/>
          </a:xfrm>
          <a:prstGeom prst="rect">
            <a:avLst/>
          </a:prstGeom>
          <a:noFill/>
          <a:ln/>
        </p:spPr>
        <p:txBody>
          <a:bodyPr wrap="square" anchor="t" lIns="25400" rIns="25400" tIns="25400" bIns="25400">
            <a:spAutoFit/>
          </a:bodyPr>
          <a:lstStyle/>
          <a:p>
            <a:pPr algn="ctr">
              <a:lnSpc>
                <a:spcPct val="100000"/>
              </a:lnSpc>
              <a:spcBef>
                <a:spcPts val="0"/>
              </a:spcBef>
              <a:spcAft>
                <a:spcPts val="400"/>
              </a:spcAft>
            </a:pPr>
            <a:r>
              <a:rPr sz="2000" b="0" i="0">
                <a:solidFill>
                  <a:srgbClr val="F2A9B8"/>
                </a:solidFill>
                <a:latin typeface="Chalkboard SE"/>
                <a:ea typeface="Hiragino Sans GB"/>
              </a:rPr>
              <a:t>Write your guess in your notebook. We’ll check it before the bell.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name="vl.chalkboard">
    <p:bg>
      <p:bgPr>
        <a:blipFill dpi="0" rotWithShape="1">
          <a:blip r:embed="rId2"/>
          <a:srcRect/>
          <a:tile tx="0" ty="0" sx="100000" sy="100000" flip="none" algn="tl"/>
        </a:blipFill>
        <a:effectLst/>
      </p:bgPr>
    </p:bg>
    <p:spTree>
      <p:nvGrpSpPr>
        <p:cNvPr id="1" name=""/>
        <p:cNvGrpSpPr/>
        <p:nvPr/>
      </p:nvGrpSpPr>
      <p:grpSpPr/>
      <p:sp>
        <p:nvSpPr>
          <p:cNvPr id="2" name="deckkit-decor+vl.chalkboard:the blackboard's wooden frame"/>
          <p:cNvSpPr/>
          <p:nvPr/>
        </p:nvSpPr>
        <p:spPr>
          <a:xfrm>
            <a:off x="0" y="0"/>
            <a:ext cx="12191695" cy="128016"/>
          </a:xfrm>
          <a:prstGeom prst="rect">
            <a:avLst/>
          </a:prstGeom>
          <a:solidFill>
            <a:srgbClr val="7A4F2A"/>
          </a:solidFill>
          <a:ln>
            <a:noFill/>
          </a:ln>
          <a:effectLst/>
        </p:spPr>
        <p:txBody>
          <a:bodyPr rtlCol="0" anchor="ctr"/>
          <a:lstStyle/>
          <a:p>
            <a:pPr algn="ctr"/>
          </a:p>
        </p:txBody>
      </p:sp>
      <p:sp>
        <p:nvSpPr>
          <p:cNvPr id="3" name="deckkit-decor+vl.chalkboard:the blackboard's wooden frame"/>
          <p:cNvSpPr/>
          <p:nvPr/>
        </p:nvSpPr>
        <p:spPr>
          <a:xfrm>
            <a:off x="0" y="6729984"/>
            <a:ext cx="12191695" cy="128016"/>
          </a:xfrm>
          <a:prstGeom prst="rect">
            <a:avLst/>
          </a:prstGeom>
          <a:solidFill>
            <a:srgbClr val="7A4F2A"/>
          </a:solidFill>
          <a:ln>
            <a:noFill/>
          </a:ln>
          <a:effectLst/>
        </p:spPr>
        <p:txBody>
          <a:bodyPr rtlCol="0" anchor="ctr"/>
          <a:lstStyle/>
          <a:p>
            <a:pPr algn="ctr"/>
          </a:p>
        </p:txBody>
      </p:sp>
      <p:sp>
        <p:nvSpPr>
          <p:cNvPr id="4" name="deckkit-decor+vl.chalkboard:the blackboard's wooden frame"/>
          <p:cNvSpPr/>
          <p:nvPr/>
        </p:nvSpPr>
        <p:spPr>
          <a:xfrm>
            <a:off x="0" y="128016"/>
            <a:ext cx="128016" cy="6601968"/>
          </a:xfrm>
          <a:prstGeom prst="rect">
            <a:avLst/>
          </a:prstGeom>
          <a:solidFill>
            <a:srgbClr val="7A4F2A"/>
          </a:solidFill>
          <a:ln>
            <a:noFill/>
          </a:ln>
          <a:effectLst/>
        </p:spPr>
        <p:txBody>
          <a:bodyPr rtlCol="0" anchor="ctr"/>
          <a:lstStyle/>
          <a:p>
            <a:pPr algn="ctr"/>
          </a:p>
        </p:txBody>
      </p:sp>
      <p:sp>
        <p:nvSpPr>
          <p:cNvPr id="5" name="deckkit-decor+vl.chalkboard:the blackboard's wooden frame"/>
          <p:cNvSpPr/>
          <p:nvPr/>
        </p:nvSpPr>
        <p:spPr>
          <a:xfrm>
            <a:off x="12063679" y="128016"/>
            <a:ext cx="128016" cy="6601968"/>
          </a:xfrm>
          <a:prstGeom prst="rect">
            <a:avLst/>
          </a:prstGeom>
          <a:solidFill>
            <a:srgbClr val="7A4F2A"/>
          </a:solidFill>
          <a:ln>
            <a:noFill/>
          </a:ln>
          <a:effectLst/>
        </p:spPr>
        <p:txBody>
          <a:bodyPr rtlCol="0" anchor="ctr"/>
          <a:lstStyle/>
          <a:p>
            <a:pPr algn="ctr"/>
          </a:p>
        </p:txBody>
      </p:sp>
      <p:sp>
        <p:nvSpPr>
          <p:cNvPr id="6" name="deckkit-decor+vl.chalkboard:a stick of chalk on the board's ledge"/>
          <p:cNvSpPr/>
          <p:nvPr/>
        </p:nvSpPr>
        <p:spPr>
          <a:xfrm>
            <a:off x="3901342" y="6675120"/>
            <a:ext cx="1097280" cy="54864"/>
          </a:xfrm>
          <a:prstGeom prst="rect">
            <a:avLst/>
          </a:prstGeom>
          <a:solidFill>
            <a:srgbClr val="E8E2D2"/>
          </a:solidFill>
          <a:ln>
            <a:noFill/>
          </a:ln>
          <a:effectLst/>
        </p:spPr>
        <p:txBody>
          <a:bodyPr rtlCol="0" anchor="ctr"/>
          <a:lstStyle/>
          <a:p>
            <a:pPr algn="ctr"/>
          </a:p>
        </p:txBody>
      </p:sp>
      <p:sp>
        <p:nvSpPr>
          <p:cNvPr id="7" name="TextBox 6"/>
          <p:cNvSpPr txBox="1"/>
          <p:nvPr/>
        </p:nvSpPr>
        <p:spPr>
          <a:xfrm>
            <a:off x="731520" y="347472"/>
            <a:ext cx="10728655" cy="329184"/>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500" b="1" i="0">
                <a:solidFill>
                  <a:srgbClr val="F2A9B8"/>
                </a:solidFill>
                <a:latin typeface="Chalkboard SE"/>
                <a:ea typeface="Hiragino Sans GB"/>
              </a:rPr>
              <a:t>Learning goals</a:t>
            </a:r>
          </a:p>
        </p:txBody>
      </p:sp>
      <p:sp>
        <p:nvSpPr>
          <p:cNvPr id="8" name="TextBox 7"/>
          <p:cNvSpPr txBox="1"/>
          <p:nvPr/>
        </p:nvSpPr>
        <p:spPr>
          <a:xfrm>
            <a:off x="932688" y="822960"/>
            <a:ext cx="10728655" cy="658368"/>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3400" b="1" i="0">
                <a:solidFill>
                  <a:srgbClr val="F3F1EA"/>
                </a:solidFill>
                <a:latin typeface="Chalkboard SE"/>
                <a:ea typeface="Hiragino Sans GB"/>
              </a:rPr>
              <a:t>Three things you’ll be able to do</a:t>
            </a:r>
          </a:p>
        </p:txBody>
      </p:sp>
      <p:sp>
        <p:nvSpPr>
          <p:cNvPr id="9" name="deckkit-motif-quiet+overlap+decor:a chalk frame drawn round its own words; the box encloses the text by design"/>
          <p:cNvSpPr/>
          <p:nvPr/>
        </p:nvSpPr>
        <p:spPr>
          <a:xfrm>
            <a:off x="719920" y="765204"/>
            <a:ext cx="7696798" cy="771576"/>
          </a:xfrm>
          <a:custGeom>
            <a:avLst/>
            <a:gdLst/>
            <a:ahLst/>
            <a:cxnLst/>
            <a:rect l="0" t="0" r="r" b="b"/>
            <a:pathLst>
              <a:path w="100000" h="100000" fill="none">
                <a:moveTo>
                  <a:pt x="0" y="4375"/>
                </a:moveTo>
                <a:lnTo>
                  <a:pt x="100000" y="0"/>
                </a:lnTo>
                <a:lnTo>
                  <a:pt x="99796" y="100000"/>
                </a:lnTo>
                <a:lnTo>
                  <a:pt x="418" y="91319"/>
                </a:lnTo>
                <a:lnTo>
                  <a:pt x="550" y="4517"/>
                </a:lnTo>
              </a:path>
            </a:pathLst>
          </a:custGeom>
          <a:noFill/>
          <a:ln w="25400" cap="rnd">
            <a:solidFill>
              <a:srgbClr val="F2A9B8">
                <a:alpha val="85000"/>
              </a:srgbClr>
            </a:solidFill>
          </a:ln>
        </p:spPr>
        <p:txBody>
          <a:bodyPr rtlCol="0" anchor="ctr"/>
          <a:lstStyle/>
          <a:p>
            <a:pPr algn="ctr"/>
          </a:p>
        </p:txBody>
      </p:sp>
      <p:sp>
        <p:nvSpPr>
          <p:cNvPr id="10" name="deckkit-motif-quiet+overlap+decor:a chalk frame drawn round its own words; the box encloses the text by design"/>
          <p:cNvSpPr/>
          <p:nvPr/>
        </p:nvSpPr>
        <p:spPr>
          <a:xfrm>
            <a:off x="718451" y="768890"/>
            <a:ext cx="7691930" cy="762289"/>
          </a:xfrm>
          <a:custGeom>
            <a:avLst/>
            <a:gdLst/>
            <a:ahLst/>
            <a:cxnLst/>
            <a:rect l="0" t="0" r="r" b="b"/>
            <a:pathLst>
              <a:path w="100000" h="100000" fill="none">
                <a:moveTo>
                  <a:pt x="0" y="4906"/>
                </a:moveTo>
                <a:lnTo>
                  <a:pt x="100000" y="0"/>
                </a:lnTo>
                <a:lnTo>
                  <a:pt x="99961" y="100000"/>
                </a:lnTo>
                <a:lnTo>
                  <a:pt x="264" y="92302"/>
                </a:lnTo>
                <a:lnTo>
                  <a:pt x="525" y="2463"/>
                </a:lnTo>
              </a:path>
            </a:pathLst>
          </a:custGeom>
          <a:noFill/>
          <a:ln w="15240" cap="rnd">
            <a:solidFill>
              <a:srgbClr val="F2A9B8">
                <a:alpha val="45000"/>
              </a:srgbClr>
            </a:solidFill>
          </a:ln>
        </p:spPr>
        <p:txBody>
          <a:bodyPr rtlCol="0" anchor="ctr"/>
          <a:lstStyle/>
          <a:p>
            <a:pPr algn="ctr"/>
          </a:p>
        </p:txBody>
      </p:sp>
      <p:sp>
        <p:nvSpPr>
          <p:cNvPr id="11" name="deckkit-motif-quiet+overlap+decor:a chalk ring drawn round the word or number it circles, as a teacher circles on the board"/>
          <p:cNvSpPr/>
          <p:nvPr/>
        </p:nvSpPr>
        <p:spPr>
          <a:xfrm>
            <a:off x="768730" y="1893204"/>
            <a:ext cx="598299" cy="560892"/>
          </a:xfrm>
          <a:custGeom>
            <a:avLst/>
            <a:gdLst/>
            <a:ahLst/>
            <a:cxnLst/>
            <a:rect l="0" t="0" r="r" b="b"/>
            <a:pathLst>
              <a:path w="100000" h="100000" fill="none">
                <a:moveTo>
                  <a:pt x="25134" y="12438"/>
                </a:moveTo>
                <a:lnTo>
                  <a:pt x="29420" y="10783"/>
                </a:lnTo>
                <a:lnTo>
                  <a:pt x="32438" y="7515"/>
                </a:lnTo>
                <a:lnTo>
                  <a:pt x="39744" y="6337"/>
                </a:lnTo>
                <a:lnTo>
                  <a:pt x="43632" y="1642"/>
                </a:lnTo>
                <a:lnTo>
                  <a:pt x="48404" y="3356"/>
                </a:lnTo>
                <a:lnTo>
                  <a:pt x="52861" y="0"/>
                </a:lnTo>
                <a:lnTo>
                  <a:pt x="61612" y="828"/>
                </a:lnTo>
                <a:lnTo>
                  <a:pt x="64390" y="1648"/>
                </a:lnTo>
                <a:lnTo>
                  <a:pt x="72185" y="3843"/>
                </a:lnTo>
                <a:lnTo>
                  <a:pt x="75378" y="7606"/>
                </a:lnTo>
                <a:lnTo>
                  <a:pt x="81508" y="10036"/>
                </a:lnTo>
                <a:lnTo>
                  <a:pt x="83356" y="13689"/>
                </a:lnTo>
                <a:lnTo>
                  <a:pt x="87282" y="15670"/>
                </a:lnTo>
                <a:lnTo>
                  <a:pt x="91276" y="22477"/>
                </a:lnTo>
                <a:lnTo>
                  <a:pt x="94172" y="27462"/>
                </a:lnTo>
                <a:lnTo>
                  <a:pt x="95419" y="30534"/>
                </a:lnTo>
                <a:lnTo>
                  <a:pt x="95955" y="38221"/>
                </a:lnTo>
                <a:lnTo>
                  <a:pt x="99747" y="41652"/>
                </a:lnTo>
                <a:lnTo>
                  <a:pt x="98071" y="46147"/>
                </a:lnTo>
                <a:lnTo>
                  <a:pt x="100000" y="52641"/>
                </a:lnTo>
                <a:lnTo>
                  <a:pt x="98136" y="59462"/>
                </a:lnTo>
                <a:lnTo>
                  <a:pt x="99088" y="64152"/>
                </a:lnTo>
                <a:lnTo>
                  <a:pt x="95799" y="70193"/>
                </a:lnTo>
                <a:lnTo>
                  <a:pt x="94799" y="74355"/>
                </a:lnTo>
                <a:lnTo>
                  <a:pt x="90296" y="80914"/>
                </a:lnTo>
                <a:lnTo>
                  <a:pt x="89424" y="84332"/>
                </a:lnTo>
                <a:lnTo>
                  <a:pt x="86184" y="88058"/>
                </a:lnTo>
                <a:lnTo>
                  <a:pt x="79686" y="90117"/>
                </a:lnTo>
                <a:lnTo>
                  <a:pt x="76035" y="95028"/>
                </a:lnTo>
                <a:lnTo>
                  <a:pt x="70263" y="99351"/>
                </a:lnTo>
                <a:lnTo>
                  <a:pt x="66217" y="97328"/>
                </a:lnTo>
                <a:lnTo>
                  <a:pt x="60722" y="97293"/>
                </a:lnTo>
                <a:lnTo>
                  <a:pt x="54284" y="98204"/>
                </a:lnTo>
                <a:lnTo>
                  <a:pt x="49135" y="100000"/>
                </a:lnTo>
                <a:lnTo>
                  <a:pt x="43070" y="98369"/>
                </a:lnTo>
                <a:lnTo>
                  <a:pt x="36039" y="96860"/>
                </a:lnTo>
                <a:lnTo>
                  <a:pt x="31076" y="94419"/>
                </a:lnTo>
                <a:lnTo>
                  <a:pt x="26919" y="90615"/>
                </a:lnTo>
                <a:lnTo>
                  <a:pt x="23905" y="87638"/>
                </a:lnTo>
                <a:lnTo>
                  <a:pt x="18060" y="83953"/>
                </a:lnTo>
                <a:lnTo>
                  <a:pt x="15889" y="80775"/>
                </a:lnTo>
                <a:lnTo>
                  <a:pt x="10192" y="75483"/>
                </a:lnTo>
                <a:lnTo>
                  <a:pt x="7551" y="72937"/>
                </a:lnTo>
                <a:lnTo>
                  <a:pt x="3783" y="66308"/>
                </a:lnTo>
                <a:lnTo>
                  <a:pt x="3774" y="63123"/>
                </a:lnTo>
                <a:lnTo>
                  <a:pt x="365" y="56755"/>
                </a:lnTo>
                <a:lnTo>
                  <a:pt x="0" y="50901"/>
                </a:lnTo>
                <a:lnTo>
                  <a:pt x="1665" y="45018"/>
                </a:lnTo>
                <a:lnTo>
                  <a:pt x="2406" y="39589"/>
                </a:lnTo>
                <a:lnTo>
                  <a:pt x="4654" y="35627"/>
                </a:lnTo>
                <a:lnTo>
                  <a:pt x="8946" y="30911"/>
                </a:lnTo>
                <a:lnTo>
                  <a:pt x="9843" y="23482"/>
                </a:lnTo>
                <a:lnTo>
                  <a:pt x="11932" y="21351"/>
                </a:lnTo>
                <a:lnTo>
                  <a:pt x="16426" y="18100"/>
                </a:lnTo>
                <a:lnTo>
                  <a:pt x="22574" y="12527"/>
                </a:lnTo>
                <a:lnTo>
                  <a:pt x="25263" y="9752"/>
                </a:lnTo>
                <a:lnTo>
                  <a:pt x="31252" y="6623"/>
                </a:lnTo>
                <a:lnTo>
                  <a:pt x="34681" y="7520"/>
                </a:lnTo>
                <a:lnTo>
                  <a:pt x="40035" y="5824"/>
                </a:lnTo>
                <a:lnTo>
                  <a:pt x="45333" y="3506"/>
                </a:lnTo>
              </a:path>
            </a:pathLst>
          </a:custGeom>
          <a:noFill/>
          <a:ln w="30480" cap="rnd">
            <a:solidFill>
              <a:srgbClr val="F2D16B">
                <a:alpha val="85000"/>
              </a:srgbClr>
            </a:solidFill>
          </a:ln>
        </p:spPr>
        <p:txBody>
          <a:bodyPr rtlCol="0" anchor="ctr"/>
          <a:lstStyle/>
          <a:p>
            <a:pPr algn="ctr"/>
          </a:p>
        </p:txBody>
      </p:sp>
      <p:sp>
        <p:nvSpPr>
          <p:cNvPr id="12" name="deckkit-motif-quiet+overlap+decor:a chalk ring drawn round the word or number it circles, as a teacher circles on the board"/>
          <p:cNvSpPr/>
          <p:nvPr/>
        </p:nvSpPr>
        <p:spPr>
          <a:xfrm>
            <a:off x="782542" y="1894143"/>
            <a:ext cx="589464" cy="561496"/>
          </a:xfrm>
          <a:custGeom>
            <a:avLst/>
            <a:gdLst/>
            <a:ahLst/>
            <a:cxnLst/>
            <a:rect l="0" t="0" r="r" b="b"/>
            <a:pathLst>
              <a:path w="100000" h="100000" fill="none">
                <a:moveTo>
                  <a:pt x="21517" y="9963"/>
                </a:moveTo>
                <a:lnTo>
                  <a:pt x="26815" y="7894"/>
                </a:lnTo>
                <a:lnTo>
                  <a:pt x="33031" y="7594"/>
                </a:lnTo>
                <a:lnTo>
                  <a:pt x="36598" y="6360"/>
                </a:lnTo>
                <a:lnTo>
                  <a:pt x="41846" y="4589"/>
                </a:lnTo>
                <a:lnTo>
                  <a:pt x="47915" y="0"/>
                </a:lnTo>
                <a:lnTo>
                  <a:pt x="52020" y="1892"/>
                </a:lnTo>
                <a:lnTo>
                  <a:pt x="57028" y="2740"/>
                </a:lnTo>
                <a:lnTo>
                  <a:pt x="62389" y="3170"/>
                </a:lnTo>
                <a:lnTo>
                  <a:pt x="69843" y="3947"/>
                </a:lnTo>
                <a:lnTo>
                  <a:pt x="74812" y="7253"/>
                </a:lnTo>
                <a:lnTo>
                  <a:pt x="78726" y="9041"/>
                </a:lnTo>
                <a:lnTo>
                  <a:pt x="82144" y="13827"/>
                </a:lnTo>
                <a:lnTo>
                  <a:pt x="89394" y="16586"/>
                </a:lnTo>
                <a:lnTo>
                  <a:pt x="92787" y="21128"/>
                </a:lnTo>
                <a:lnTo>
                  <a:pt x="93132" y="27697"/>
                </a:lnTo>
                <a:lnTo>
                  <a:pt x="97347" y="30232"/>
                </a:lnTo>
                <a:lnTo>
                  <a:pt x="98206" y="36501"/>
                </a:lnTo>
                <a:lnTo>
                  <a:pt x="98583" y="41726"/>
                </a:lnTo>
                <a:lnTo>
                  <a:pt x="100000" y="47195"/>
                </a:lnTo>
                <a:lnTo>
                  <a:pt x="97524" y="51446"/>
                </a:lnTo>
                <a:lnTo>
                  <a:pt x="97257" y="57060"/>
                </a:lnTo>
                <a:lnTo>
                  <a:pt x="99050" y="62246"/>
                </a:lnTo>
                <a:lnTo>
                  <a:pt x="94761" y="68390"/>
                </a:lnTo>
                <a:lnTo>
                  <a:pt x="92335" y="75447"/>
                </a:lnTo>
                <a:lnTo>
                  <a:pt x="88718" y="79692"/>
                </a:lnTo>
                <a:lnTo>
                  <a:pt x="86511" y="81951"/>
                </a:lnTo>
                <a:lnTo>
                  <a:pt x="82279" y="87586"/>
                </a:lnTo>
                <a:lnTo>
                  <a:pt x="78174" y="90927"/>
                </a:lnTo>
                <a:lnTo>
                  <a:pt x="74014" y="94823"/>
                </a:lnTo>
                <a:lnTo>
                  <a:pt x="69962" y="96333"/>
                </a:lnTo>
                <a:lnTo>
                  <a:pt x="64008" y="99401"/>
                </a:lnTo>
                <a:lnTo>
                  <a:pt x="57101" y="100000"/>
                </a:lnTo>
                <a:lnTo>
                  <a:pt x="50638" y="98627"/>
                </a:lnTo>
                <a:lnTo>
                  <a:pt x="46123" y="96493"/>
                </a:lnTo>
                <a:lnTo>
                  <a:pt x="41852" y="98444"/>
                </a:lnTo>
                <a:lnTo>
                  <a:pt x="35837" y="95362"/>
                </a:lnTo>
                <a:lnTo>
                  <a:pt x="32130" y="96243"/>
                </a:lnTo>
                <a:lnTo>
                  <a:pt x="26077" y="92258"/>
                </a:lnTo>
                <a:lnTo>
                  <a:pt x="21518" y="89759"/>
                </a:lnTo>
                <a:lnTo>
                  <a:pt x="17571" y="85465"/>
                </a:lnTo>
                <a:lnTo>
                  <a:pt x="14120" y="82262"/>
                </a:lnTo>
                <a:lnTo>
                  <a:pt x="10239" y="77196"/>
                </a:lnTo>
                <a:lnTo>
                  <a:pt x="5882" y="71548"/>
                </a:lnTo>
                <a:lnTo>
                  <a:pt x="3341" y="67176"/>
                </a:lnTo>
                <a:lnTo>
                  <a:pt x="759" y="61528"/>
                </a:lnTo>
                <a:lnTo>
                  <a:pt x="896" y="55810"/>
                </a:lnTo>
                <a:lnTo>
                  <a:pt x="462" y="51819"/>
                </a:lnTo>
                <a:lnTo>
                  <a:pt x="1291" y="47396"/>
                </a:lnTo>
                <a:lnTo>
                  <a:pt x="0" y="39567"/>
                </a:lnTo>
                <a:lnTo>
                  <a:pt x="4969" y="35838"/>
                </a:lnTo>
                <a:lnTo>
                  <a:pt x="3754" y="29209"/>
                </a:lnTo>
                <a:lnTo>
                  <a:pt x="6335" y="24466"/>
                </a:lnTo>
                <a:lnTo>
                  <a:pt x="9347" y="18836"/>
                </a:lnTo>
                <a:lnTo>
                  <a:pt x="12986" y="16449"/>
                </a:lnTo>
                <a:lnTo>
                  <a:pt x="19839" y="13174"/>
                </a:lnTo>
                <a:lnTo>
                  <a:pt x="24438" y="10964"/>
                </a:lnTo>
                <a:lnTo>
                  <a:pt x="27360" y="8818"/>
                </a:lnTo>
                <a:lnTo>
                  <a:pt x="33699" y="5548"/>
                </a:lnTo>
                <a:lnTo>
                  <a:pt x="40481" y="3640"/>
                </a:lnTo>
                <a:lnTo>
                  <a:pt x="44747" y="3103"/>
                </a:lnTo>
              </a:path>
            </a:pathLst>
          </a:custGeom>
          <a:noFill/>
          <a:ln w="18288" cap="rnd">
            <a:solidFill>
              <a:srgbClr val="F2D16B">
                <a:alpha val="45000"/>
              </a:srgbClr>
            </a:solidFill>
          </a:ln>
        </p:spPr>
        <p:txBody>
          <a:bodyPr rtlCol="0" anchor="ctr"/>
          <a:lstStyle/>
          <a:p>
            <a:pPr algn="ctr"/>
          </a:p>
        </p:txBody>
      </p:sp>
      <p:sp>
        <p:nvSpPr>
          <p:cNvPr id="13" name="TextBox 12"/>
          <p:cNvSpPr txBox="1"/>
          <p:nvPr/>
        </p:nvSpPr>
        <p:spPr>
          <a:xfrm>
            <a:off x="786384" y="1947672"/>
            <a:ext cx="585216" cy="457200"/>
          </a:xfrm>
          <a:prstGeom prst="rect">
            <a:avLst/>
          </a:prstGeom>
          <a:noFill/>
          <a:ln/>
        </p:spPr>
        <p:txBody>
          <a:bodyPr wrap="square" anchor="t" lIns="25400" rIns="25400" tIns="25400" bIns="25400">
            <a:spAutoFit/>
          </a:bodyPr>
          <a:lstStyle/>
          <a:p>
            <a:pPr algn="ctr">
              <a:lnSpc>
                <a:spcPct val="100000"/>
              </a:lnSpc>
              <a:spcBef>
                <a:spcPts val="0"/>
              </a:spcBef>
              <a:spcAft>
                <a:spcPts val="400"/>
              </a:spcAft>
            </a:pPr>
            <a:r>
              <a:rPr sz="2600" b="1" i="0">
                <a:solidFill>
                  <a:srgbClr val="F2D16B"/>
                </a:solidFill>
                <a:latin typeface="Chalkboard SE"/>
                <a:ea typeface="Hiragino Sans GB"/>
              </a:rPr>
              <a:t>1</a:t>
            </a:r>
          </a:p>
        </p:txBody>
      </p:sp>
      <p:sp>
        <p:nvSpPr>
          <p:cNvPr id="14" name="TextBox 13"/>
          <p:cNvSpPr txBox="1"/>
          <p:nvPr/>
        </p:nvSpPr>
        <p:spPr>
          <a:xfrm>
            <a:off x="1645920" y="1938528"/>
            <a:ext cx="1645920" cy="50292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2600" b="1" i="0">
                <a:solidFill>
                  <a:srgbClr val="F3F1EA"/>
                </a:solidFill>
                <a:latin typeface="Chalkboard SE"/>
                <a:ea typeface="Hiragino Sans GB"/>
              </a:rPr>
              <a:t>Write</a:t>
            </a:r>
          </a:p>
        </p:txBody>
      </p:sp>
      <p:sp>
        <p:nvSpPr>
          <p:cNvPr id="15" name="TextBox 14"/>
          <p:cNvSpPr txBox="1"/>
          <p:nvPr/>
        </p:nvSpPr>
        <p:spPr>
          <a:xfrm>
            <a:off x="3246120" y="1993392"/>
            <a:ext cx="8168335" cy="50292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2200" b="0" i="0">
                <a:solidFill>
                  <a:srgbClr val="F3F1EA"/>
                </a:solidFill>
                <a:latin typeface="Chalkboard SE"/>
                <a:ea typeface="Hiragino Sans GB"/>
              </a:rPr>
              <a:t>the word equation, and name every part of it</a:t>
            </a:r>
          </a:p>
        </p:txBody>
      </p:sp>
      <p:sp>
        <p:nvSpPr>
          <p:cNvPr id="16" name="deckkit-motif-quiet+overlap+decor:a chalk ring drawn round the word or number it circles, as a teacher circles on the board"/>
          <p:cNvSpPr/>
          <p:nvPr/>
        </p:nvSpPr>
        <p:spPr>
          <a:xfrm>
            <a:off x="775222" y="2885884"/>
            <a:ext cx="603079" cy="563604"/>
          </a:xfrm>
          <a:custGeom>
            <a:avLst/>
            <a:gdLst/>
            <a:ahLst/>
            <a:cxnLst/>
            <a:rect l="0" t="0" r="r" b="b"/>
            <a:pathLst>
              <a:path w="100000" h="100000" fill="none">
                <a:moveTo>
                  <a:pt x="20738" y="10896"/>
                </a:moveTo>
                <a:lnTo>
                  <a:pt x="26924" y="6913"/>
                </a:lnTo>
                <a:lnTo>
                  <a:pt x="30321" y="5713"/>
                </a:lnTo>
                <a:lnTo>
                  <a:pt x="37718" y="3053"/>
                </a:lnTo>
                <a:lnTo>
                  <a:pt x="41991" y="1143"/>
                </a:lnTo>
                <a:lnTo>
                  <a:pt x="45540" y="1303"/>
                </a:lnTo>
                <a:lnTo>
                  <a:pt x="53027" y="0"/>
                </a:lnTo>
                <a:lnTo>
                  <a:pt x="59209" y="717"/>
                </a:lnTo>
                <a:lnTo>
                  <a:pt x="62660" y="481"/>
                </a:lnTo>
                <a:lnTo>
                  <a:pt x="70883" y="4428"/>
                </a:lnTo>
                <a:lnTo>
                  <a:pt x="75596" y="6132"/>
                </a:lnTo>
                <a:lnTo>
                  <a:pt x="77203" y="8123"/>
                </a:lnTo>
                <a:lnTo>
                  <a:pt x="82991" y="11092"/>
                </a:lnTo>
                <a:lnTo>
                  <a:pt x="88272" y="16270"/>
                </a:lnTo>
                <a:lnTo>
                  <a:pt x="88676" y="22419"/>
                </a:lnTo>
                <a:lnTo>
                  <a:pt x="91602" y="27440"/>
                </a:lnTo>
                <a:lnTo>
                  <a:pt x="95424" y="30845"/>
                </a:lnTo>
                <a:lnTo>
                  <a:pt x="96972" y="35783"/>
                </a:lnTo>
                <a:lnTo>
                  <a:pt x="97441" y="39497"/>
                </a:lnTo>
                <a:lnTo>
                  <a:pt x="100000" y="45802"/>
                </a:lnTo>
                <a:lnTo>
                  <a:pt x="99033" y="51144"/>
                </a:lnTo>
                <a:lnTo>
                  <a:pt x="98642" y="59110"/>
                </a:lnTo>
                <a:lnTo>
                  <a:pt x="96599" y="63808"/>
                </a:lnTo>
                <a:lnTo>
                  <a:pt x="94520" y="68874"/>
                </a:lnTo>
                <a:lnTo>
                  <a:pt x="91013" y="73040"/>
                </a:lnTo>
                <a:lnTo>
                  <a:pt x="91076" y="76898"/>
                </a:lnTo>
                <a:lnTo>
                  <a:pt x="88123" y="84030"/>
                </a:lnTo>
                <a:lnTo>
                  <a:pt x="82225" y="85812"/>
                </a:lnTo>
                <a:lnTo>
                  <a:pt x="77852" y="89075"/>
                </a:lnTo>
                <a:lnTo>
                  <a:pt x="75043" y="91789"/>
                </a:lnTo>
                <a:lnTo>
                  <a:pt x="66579" y="93045"/>
                </a:lnTo>
                <a:lnTo>
                  <a:pt x="63975" y="98635"/>
                </a:lnTo>
                <a:lnTo>
                  <a:pt x="57817" y="98253"/>
                </a:lnTo>
                <a:lnTo>
                  <a:pt x="52466" y="100000"/>
                </a:lnTo>
                <a:lnTo>
                  <a:pt x="45680" y="99172"/>
                </a:lnTo>
                <a:lnTo>
                  <a:pt x="41464" y="97939"/>
                </a:lnTo>
                <a:lnTo>
                  <a:pt x="34949" y="94156"/>
                </a:lnTo>
                <a:lnTo>
                  <a:pt x="30681" y="94690"/>
                </a:lnTo>
                <a:lnTo>
                  <a:pt x="25962" y="90818"/>
                </a:lnTo>
                <a:lnTo>
                  <a:pt x="21203" y="86119"/>
                </a:lnTo>
                <a:lnTo>
                  <a:pt x="15896" y="85737"/>
                </a:lnTo>
                <a:lnTo>
                  <a:pt x="14463" y="80311"/>
                </a:lnTo>
                <a:lnTo>
                  <a:pt x="10747" y="77149"/>
                </a:lnTo>
                <a:lnTo>
                  <a:pt x="8901" y="73427"/>
                </a:lnTo>
                <a:lnTo>
                  <a:pt x="5123" y="68450"/>
                </a:lnTo>
                <a:lnTo>
                  <a:pt x="5570" y="61683"/>
                </a:lnTo>
                <a:lnTo>
                  <a:pt x="3972" y="55992"/>
                </a:lnTo>
                <a:lnTo>
                  <a:pt x="1119" y="49604"/>
                </a:lnTo>
                <a:lnTo>
                  <a:pt x="2498" y="43687"/>
                </a:lnTo>
                <a:lnTo>
                  <a:pt x="0" y="40570"/>
                </a:lnTo>
                <a:lnTo>
                  <a:pt x="4053" y="33874"/>
                </a:lnTo>
                <a:lnTo>
                  <a:pt x="6737" y="27130"/>
                </a:lnTo>
                <a:lnTo>
                  <a:pt x="7759" y="23433"/>
                </a:lnTo>
                <a:lnTo>
                  <a:pt x="11830" y="18709"/>
                </a:lnTo>
                <a:lnTo>
                  <a:pt x="14220" y="15335"/>
                </a:lnTo>
                <a:lnTo>
                  <a:pt x="21114" y="14027"/>
                </a:lnTo>
                <a:lnTo>
                  <a:pt x="24784" y="8593"/>
                </a:lnTo>
                <a:lnTo>
                  <a:pt x="27668" y="7602"/>
                </a:lnTo>
                <a:lnTo>
                  <a:pt x="33750" y="4663"/>
                </a:lnTo>
                <a:lnTo>
                  <a:pt x="37264" y="1436"/>
                </a:lnTo>
                <a:lnTo>
                  <a:pt x="45596" y="3117"/>
                </a:lnTo>
              </a:path>
            </a:pathLst>
          </a:custGeom>
          <a:noFill/>
          <a:ln w="30480" cap="rnd">
            <a:solidFill>
              <a:srgbClr val="F2D16B">
                <a:alpha val="85000"/>
              </a:srgbClr>
            </a:solidFill>
          </a:ln>
        </p:spPr>
        <p:txBody>
          <a:bodyPr rtlCol="0" anchor="ctr"/>
          <a:lstStyle/>
          <a:p>
            <a:pPr algn="ctr"/>
          </a:p>
        </p:txBody>
      </p:sp>
      <p:sp>
        <p:nvSpPr>
          <p:cNvPr id="17" name="deckkit-motif-quiet+overlap+decor:a chalk ring drawn round the word or number it circles, as a teacher circles on the board"/>
          <p:cNvSpPr/>
          <p:nvPr/>
        </p:nvSpPr>
        <p:spPr>
          <a:xfrm>
            <a:off x="781067" y="2886139"/>
            <a:ext cx="590303" cy="563941"/>
          </a:xfrm>
          <a:custGeom>
            <a:avLst/>
            <a:gdLst/>
            <a:ahLst/>
            <a:cxnLst/>
            <a:rect l="0" t="0" r="r" b="b"/>
            <a:pathLst>
              <a:path w="100000" h="100000" fill="none">
                <a:moveTo>
                  <a:pt x="22860" y="10501"/>
                </a:moveTo>
                <a:lnTo>
                  <a:pt x="25740" y="7260"/>
                </a:lnTo>
                <a:lnTo>
                  <a:pt x="32342" y="3778"/>
                </a:lnTo>
                <a:lnTo>
                  <a:pt x="36528" y="2085"/>
                </a:lnTo>
                <a:lnTo>
                  <a:pt x="42888" y="218"/>
                </a:lnTo>
                <a:lnTo>
                  <a:pt x="48071" y="3526"/>
                </a:lnTo>
                <a:lnTo>
                  <a:pt x="51096" y="1996"/>
                </a:lnTo>
                <a:lnTo>
                  <a:pt x="58943" y="3082"/>
                </a:lnTo>
                <a:lnTo>
                  <a:pt x="64333" y="1271"/>
                </a:lnTo>
                <a:lnTo>
                  <a:pt x="69226" y="5236"/>
                </a:lnTo>
                <a:lnTo>
                  <a:pt x="76356" y="4206"/>
                </a:lnTo>
                <a:lnTo>
                  <a:pt x="78110" y="7158"/>
                </a:lnTo>
                <a:lnTo>
                  <a:pt x="82041" y="12328"/>
                </a:lnTo>
                <a:lnTo>
                  <a:pt x="86177" y="18156"/>
                </a:lnTo>
                <a:lnTo>
                  <a:pt x="91466" y="19671"/>
                </a:lnTo>
                <a:lnTo>
                  <a:pt x="94132" y="25029"/>
                </a:lnTo>
                <a:lnTo>
                  <a:pt x="96650" y="29488"/>
                </a:lnTo>
                <a:lnTo>
                  <a:pt x="97424" y="34546"/>
                </a:lnTo>
                <a:lnTo>
                  <a:pt x="99270" y="42046"/>
                </a:lnTo>
                <a:lnTo>
                  <a:pt x="100000" y="44995"/>
                </a:lnTo>
                <a:lnTo>
                  <a:pt x="99929" y="53658"/>
                </a:lnTo>
                <a:lnTo>
                  <a:pt x="99064" y="58628"/>
                </a:lnTo>
                <a:lnTo>
                  <a:pt x="94923" y="62561"/>
                </a:lnTo>
                <a:lnTo>
                  <a:pt x="93652" y="68921"/>
                </a:lnTo>
                <a:lnTo>
                  <a:pt x="92189" y="73866"/>
                </a:lnTo>
                <a:lnTo>
                  <a:pt x="89923" y="78736"/>
                </a:lnTo>
                <a:lnTo>
                  <a:pt x="86774" y="80643"/>
                </a:lnTo>
                <a:lnTo>
                  <a:pt x="82937" y="85498"/>
                </a:lnTo>
                <a:lnTo>
                  <a:pt x="80218" y="88624"/>
                </a:lnTo>
                <a:lnTo>
                  <a:pt x="73849" y="92322"/>
                </a:lnTo>
                <a:lnTo>
                  <a:pt x="70455" y="92965"/>
                </a:lnTo>
                <a:lnTo>
                  <a:pt x="63935" y="96645"/>
                </a:lnTo>
                <a:lnTo>
                  <a:pt x="58965" y="100000"/>
                </a:lnTo>
                <a:lnTo>
                  <a:pt x="51719" y="99705"/>
                </a:lnTo>
                <a:lnTo>
                  <a:pt x="46807" y="98880"/>
                </a:lnTo>
                <a:lnTo>
                  <a:pt x="39539" y="98583"/>
                </a:lnTo>
                <a:lnTo>
                  <a:pt x="37675" y="94775"/>
                </a:lnTo>
                <a:lnTo>
                  <a:pt x="30243" y="94846"/>
                </a:lnTo>
                <a:lnTo>
                  <a:pt x="24645" y="88690"/>
                </a:lnTo>
                <a:lnTo>
                  <a:pt x="19805" y="88789"/>
                </a:lnTo>
                <a:lnTo>
                  <a:pt x="17831" y="84217"/>
                </a:lnTo>
                <a:lnTo>
                  <a:pt x="13207" y="78836"/>
                </a:lnTo>
                <a:lnTo>
                  <a:pt x="9846" y="76150"/>
                </a:lnTo>
                <a:lnTo>
                  <a:pt x="6687" y="71124"/>
                </a:lnTo>
                <a:lnTo>
                  <a:pt x="4223" y="65392"/>
                </a:lnTo>
                <a:lnTo>
                  <a:pt x="1307" y="60991"/>
                </a:lnTo>
                <a:lnTo>
                  <a:pt x="703" y="56743"/>
                </a:lnTo>
                <a:lnTo>
                  <a:pt x="1795" y="51384"/>
                </a:lnTo>
                <a:lnTo>
                  <a:pt x="0" y="43905"/>
                </a:lnTo>
                <a:lnTo>
                  <a:pt x="185" y="39261"/>
                </a:lnTo>
                <a:lnTo>
                  <a:pt x="2622" y="35676"/>
                </a:lnTo>
                <a:lnTo>
                  <a:pt x="3099" y="28732"/>
                </a:lnTo>
                <a:lnTo>
                  <a:pt x="7806" y="25037"/>
                </a:lnTo>
                <a:lnTo>
                  <a:pt x="12847" y="21022"/>
                </a:lnTo>
                <a:lnTo>
                  <a:pt x="15610" y="16917"/>
                </a:lnTo>
                <a:lnTo>
                  <a:pt x="19721" y="13488"/>
                </a:lnTo>
                <a:lnTo>
                  <a:pt x="24156" y="9336"/>
                </a:lnTo>
                <a:lnTo>
                  <a:pt x="27251" y="7388"/>
                </a:lnTo>
                <a:lnTo>
                  <a:pt x="32971" y="4171"/>
                </a:lnTo>
                <a:lnTo>
                  <a:pt x="40042" y="4315"/>
                </a:lnTo>
                <a:lnTo>
                  <a:pt x="46154" y="0"/>
                </a:lnTo>
              </a:path>
            </a:pathLst>
          </a:custGeom>
          <a:noFill/>
          <a:ln w="18288" cap="rnd">
            <a:solidFill>
              <a:srgbClr val="F2D16B">
                <a:alpha val="45000"/>
              </a:srgbClr>
            </a:solidFill>
          </a:ln>
        </p:spPr>
        <p:txBody>
          <a:bodyPr rtlCol="0" anchor="ctr"/>
          <a:lstStyle/>
          <a:p>
            <a:pPr algn="ctr"/>
          </a:p>
        </p:txBody>
      </p:sp>
      <p:sp>
        <p:nvSpPr>
          <p:cNvPr id="18" name="TextBox 17"/>
          <p:cNvSpPr txBox="1"/>
          <p:nvPr/>
        </p:nvSpPr>
        <p:spPr>
          <a:xfrm>
            <a:off x="786384" y="2935224"/>
            <a:ext cx="585216" cy="457200"/>
          </a:xfrm>
          <a:prstGeom prst="rect">
            <a:avLst/>
          </a:prstGeom>
          <a:noFill/>
          <a:ln/>
        </p:spPr>
        <p:txBody>
          <a:bodyPr wrap="square" anchor="t" lIns="25400" rIns="25400" tIns="25400" bIns="25400">
            <a:spAutoFit/>
          </a:bodyPr>
          <a:lstStyle/>
          <a:p>
            <a:pPr algn="ctr">
              <a:lnSpc>
                <a:spcPct val="100000"/>
              </a:lnSpc>
              <a:spcBef>
                <a:spcPts val="0"/>
              </a:spcBef>
              <a:spcAft>
                <a:spcPts val="400"/>
              </a:spcAft>
            </a:pPr>
            <a:r>
              <a:rPr sz="2600" b="1" i="0">
                <a:solidFill>
                  <a:srgbClr val="F2D16B"/>
                </a:solidFill>
                <a:latin typeface="Chalkboard SE"/>
                <a:ea typeface="Hiragino Sans GB"/>
              </a:rPr>
              <a:t>2</a:t>
            </a:r>
          </a:p>
        </p:txBody>
      </p:sp>
      <p:sp>
        <p:nvSpPr>
          <p:cNvPr id="19" name="TextBox 18"/>
          <p:cNvSpPr txBox="1"/>
          <p:nvPr/>
        </p:nvSpPr>
        <p:spPr>
          <a:xfrm>
            <a:off x="1645920" y="2926080"/>
            <a:ext cx="1645920" cy="50292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2600" b="1" i="0">
                <a:solidFill>
                  <a:srgbClr val="F3F1EA"/>
                </a:solidFill>
                <a:latin typeface="Chalkboard SE"/>
                <a:ea typeface="Hiragino Sans GB"/>
              </a:rPr>
              <a:t>Explain</a:t>
            </a:r>
          </a:p>
        </p:txBody>
      </p:sp>
      <p:sp>
        <p:nvSpPr>
          <p:cNvPr id="20" name="TextBox 19"/>
          <p:cNvSpPr txBox="1"/>
          <p:nvPr/>
        </p:nvSpPr>
        <p:spPr>
          <a:xfrm>
            <a:off x="3246120" y="2980944"/>
            <a:ext cx="8168335" cy="50292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2200" b="0" i="0">
                <a:solidFill>
                  <a:srgbClr val="F3F1EA"/>
                </a:solidFill>
                <a:latin typeface="Chalkboard SE"/>
                <a:ea typeface="Hiragino Sans GB"/>
              </a:rPr>
              <a:t>why each step of the starch experiment matters</a:t>
            </a:r>
          </a:p>
        </p:txBody>
      </p:sp>
      <p:sp>
        <p:nvSpPr>
          <p:cNvPr id="21" name="deckkit-motif-quiet+overlap+decor:a chalk ring drawn round the word or number it circles, as a teacher circles on the board"/>
          <p:cNvSpPr/>
          <p:nvPr/>
        </p:nvSpPr>
        <p:spPr>
          <a:xfrm>
            <a:off x="784597" y="3864733"/>
            <a:ext cx="589362" cy="556300"/>
          </a:xfrm>
          <a:custGeom>
            <a:avLst/>
            <a:gdLst/>
            <a:ahLst/>
            <a:cxnLst/>
            <a:rect l="0" t="0" r="r" b="b"/>
            <a:pathLst>
              <a:path w="100000" h="100000" fill="none">
                <a:moveTo>
                  <a:pt x="22641" y="10514"/>
                </a:moveTo>
                <a:lnTo>
                  <a:pt x="23771" y="10771"/>
                </a:lnTo>
                <a:lnTo>
                  <a:pt x="29237" y="4512"/>
                </a:lnTo>
                <a:lnTo>
                  <a:pt x="36117" y="2981"/>
                </a:lnTo>
                <a:lnTo>
                  <a:pt x="42445" y="678"/>
                </a:lnTo>
                <a:lnTo>
                  <a:pt x="48398" y="0"/>
                </a:lnTo>
                <a:lnTo>
                  <a:pt x="52857" y="2413"/>
                </a:lnTo>
                <a:lnTo>
                  <a:pt x="58860" y="3399"/>
                </a:lnTo>
                <a:lnTo>
                  <a:pt x="64377" y="1796"/>
                </a:lnTo>
                <a:lnTo>
                  <a:pt x="70148" y="6339"/>
                </a:lnTo>
                <a:lnTo>
                  <a:pt x="72878" y="7520"/>
                </a:lnTo>
                <a:lnTo>
                  <a:pt x="79506" y="12118"/>
                </a:lnTo>
                <a:lnTo>
                  <a:pt x="84171" y="16290"/>
                </a:lnTo>
                <a:lnTo>
                  <a:pt x="88175" y="19357"/>
                </a:lnTo>
                <a:lnTo>
                  <a:pt x="90547" y="23909"/>
                </a:lnTo>
                <a:lnTo>
                  <a:pt x="91640" y="30025"/>
                </a:lnTo>
                <a:lnTo>
                  <a:pt x="94040" y="34328"/>
                </a:lnTo>
                <a:lnTo>
                  <a:pt x="98257" y="38942"/>
                </a:lnTo>
                <a:lnTo>
                  <a:pt x="96795" y="44879"/>
                </a:lnTo>
                <a:lnTo>
                  <a:pt x="100000" y="47771"/>
                </a:lnTo>
                <a:lnTo>
                  <a:pt x="98414" y="54741"/>
                </a:lnTo>
                <a:lnTo>
                  <a:pt x="98260" y="61995"/>
                </a:lnTo>
                <a:lnTo>
                  <a:pt x="98948" y="66012"/>
                </a:lnTo>
                <a:lnTo>
                  <a:pt x="96541" y="71936"/>
                </a:lnTo>
                <a:lnTo>
                  <a:pt x="95601" y="75516"/>
                </a:lnTo>
                <a:lnTo>
                  <a:pt x="90210" y="81188"/>
                </a:lnTo>
                <a:lnTo>
                  <a:pt x="86175" y="85475"/>
                </a:lnTo>
                <a:lnTo>
                  <a:pt x="82991" y="88711"/>
                </a:lnTo>
                <a:lnTo>
                  <a:pt x="78980" y="92487"/>
                </a:lnTo>
                <a:lnTo>
                  <a:pt x="71888" y="97087"/>
                </a:lnTo>
                <a:lnTo>
                  <a:pt x="67628" y="96830"/>
                </a:lnTo>
                <a:lnTo>
                  <a:pt x="62360" y="100000"/>
                </a:lnTo>
                <a:lnTo>
                  <a:pt x="58929" y="98966"/>
                </a:lnTo>
                <a:lnTo>
                  <a:pt x="51433" y="97578"/>
                </a:lnTo>
                <a:lnTo>
                  <a:pt x="47841" y="97903"/>
                </a:lnTo>
                <a:lnTo>
                  <a:pt x="41057" y="98373"/>
                </a:lnTo>
                <a:lnTo>
                  <a:pt x="34717" y="97708"/>
                </a:lnTo>
                <a:lnTo>
                  <a:pt x="28752" y="95045"/>
                </a:lnTo>
                <a:lnTo>
                  <a:pt x="24830" y="95807"/>
                </a:lnTo>
                <a:lnTo>
                  <a:pt x="20444" y="90443"/>
                </a:lnTo>
                <a:lnTo>
                  <a:pt x="16265" y="86216"/>
                </a:lnTo>
                <a:lnTo>
                  <a:pt x="11272" y="85202"/>
                </a:lnTo>
                <a:lnTo>
                  <a:pt x="9609" y="79332"/>
                </a:lnTo>
                <a:lnTo>
                  <a:pt x="6211" y="74715"/>
                </a:lnTo>
                <a:lnTo>
                  <a:pt x="2515" y="69914"/>
                </a:lnTo>
                <a:lnTo>
                  <a:pt x="2607" y="65074"/>
                </a:lnTo>
                <a:lnTo>
                  <a:pt x="0" y="59356"/>
                </a:lnTo>
                <a:lnTo>
                  <a:pt x="862" y="52232"/>
                </a:lnTo>
                <a:lnTo>
                  <a:pt x="2289" y="48564"/>
                </a:lnTo>
                <a:lnTo>
                  <a:pt x="2940" y="43718"/>
                </a:lnTo>
                <a:lnTo>
                  <a:pt x="2292" y="36770"/>
                </a:lnTo>
                <a:lnTo>
                  <a:pt x="6404" y="31025"/>
                </a:lnTo>
                <a:lnTo>
                  <a:pt x="6923" y="27425"/>
                </a:lnTo>
                <a:lnTo>
                  <a:pt x="10739" y="21035"/>
                </a:lnTo>
                <a:lnTo>
                  <a:pt x="12759" y="19488"/>
                </a:lnTo>
                <a:lnTo>
                  <a:pt x="17956" y="12335"/>
                </a:lnTo>
                <a:lnTo>
                  <a:pt x="21893" y="9531"/>
                </a:lnTo>
                <a:lnTo>
                  <a:pt x="29041" y="6262"/>
                </a:lnTo>
                <a:lnTo>
                  <a:pt x="31829" y="3291"/>
                </a:lnTo>
                <a:lnTo>
                  <a:pt x="37823" y="1527"/>
                </a:lnTo>
                <a:lnTo>
                  <a:pt x="42920" y="2091"/>
                </a:lnTo>
              </a:path>
            </a:pathLst>
          </a:custGeom>
          <a:noFill/>
          <a:ln w="30480" cap="rnd">
            <a:solidFill>
              <a:srgbClr val="F2D16B">
                <a:alpha val="85000"/>
              </a:srgbClr>
            </a:solidFill>
          </a:ln>
        </p:spPr>
        <p:txBody>
          <a:bodyPr rtlCol="0" anchor="ctr"/>
          <a:lstStyle/>
          <a:p>
            <a:pPr algn="ctr"/>
          </a:p>
        </p:txBody>
      </p:sp>
      <p:sp>
        <p:nvSpPr>
          <p:cNvPr id="22" name="deckkit-motif-quiet+overlap+decor:a chalk ring drawn round the word or number it circles, as a teacher circles on the board"/>
          <p:cNvSpPr/>
          <p:nvPr/>
        </p:nvSpPr>
        <p:spPr>
          <a:xfrm>
            <a:off x="787053" y="3862765"/>
            <a:ext cx="595541" cy="563951"/>
          </a:xfrm>
          <a:custGeom>
            <a:avLst/>
            <a:gdLst/>
            <a:ahLst/>
            <a:cxnLst/>
            <a:rect l="0" t="0" r="r" b="b"/>
            <a:pathLst>
              <a:path w="100000" h="100000" fill="none">
                <a:moveTo>
                  <a:pt x="21871" y="13420"/>
                </a:moveTo>
                <a:lnTo>
                  <a:pt x="23166" y="8558"/>
                </a:lnTo>
                <a:lnTo>
                  <a:pt x="30971" y="4459"/>
                </a:lnTo>
                <a:lnTo>
                  <a:pt x="33678" y="3851"/>
                </a:lnTo>
                <a:lnTo>
                  <a:pt x="39723" y="3036"/>
                </a:lnTo>
                <a:lnTo>
                  <a:pt x="46594" y="913"/>
                </a:lnTo>
                <a:lnTo>
                  <a:pt x="50598" y="0"/>
                </a:lnTo>
                <a:lnTo>
                  <a:pt x="56293" y="361"/>
                </a:lnTo>
                <a:lnTo>
                  <a:pt x="63141" y="2546"/>
                </a:lnTo>
                <a:lnTo>
                  <a:pt x="69037" y="6822"/>
                </a:lnTo>
                <a:lnTo>
                  <a:pt x="70774" y="8968"/>
                </a:lnTo>
                <a:lnTo>
                  <a:pt x="77362" y="10199"/>
                </a:lnTo>
                <a:lnTo>
                  <a:pt x="81223" y="13522"/>
                </a:lnTo>
                <a:lnTo>
                  <a:pt x="86129" y="17256"/>
                </a:lnTo>
                <a:lnTo>
                  <a:pt x="88950" y="25386"/>
                </a:lnTo>
                <a:lnTo>
                  <a:pt x="92444" y="27152"/>
                </a:lnTo>
                <a:lnTo>
                  <a:pt x="93470" y="31716"/>
                </a:lnTo>
                <a:lnTo>
                  <a:pt x="94569" y="39591"/>
                </a:lnTo>
                <a:lnTo>
                  <a:pt x="97868" y="41443"/>
                </a:lnTo>
                <a:lnTo>
                  <a:pt x="97490" y="49243"/>
                </a:lnTo>
                <a:lnTo>
                  <a:pt x="97446" y="55401"/>
                </a:lnTo>
                <a:lnTo>
                  <a:pt x="100000" y="60049"/>
                </a:lnTo>
                <a:lnTo>
                  <a:pt x="96978" y="66754"/>
                </a:lnTo>
                <a:lnTo>
                  <a:pt x="95508" y="69470"/>
                </a:lnTo>
                <a:lnTo>
                  <a:pt x="91844" y="74264"/>
                </a:lnTo>
                <a:lnTo>
                  <a:pt x="90575" y="80153"/>
                </a:lnTo>
                <a:lnTo>
                  <a:pt x="86340" y="85527"/>
                </a:lnTo>
                <a:lnTo>
                  <a:pt x="83304" y="86911"/>
                </a:lnTo>
                <a:lnTo>
                  <a:pt x="76762" y="92927"/>
                </a:lnTo>
                <a:lnTo>
                  <a:pt x="73212" y="93746"/>
                </a:lnTo>
                <a:lnTo>
                  <a:pt x="67620" y="94944"/>
                </a:lnTo>
                <a:lnTo>
                  <a:pt x="60412" y="95572"/>
                </a:lnTo>
                <a:lnTo>
                  <a:pt x="55795" y="96898"/>
                </a:lnTo>
                <a:lnTo>
                  <a:pt x="50918" y="100000"/>
                </a:lnTo>
                <a:lnTo>
                  <a:pt x="44196" y="98427"/>
                </a:lnTo>
                <a:lnTo>
                  <a:pt x="41391" y="98357"/>
                </a:lnTo>
                <a:lnTo>
                  <a:pt x="34677" y="98329"/>
                </a:lnTo>
                <a:lnTo>
                  <a:pt x="27417" y="97652"/>
                </a:lnTo>
                <a:lnTo>
                  <a:pt x="24717" y="94898"/>
                </a:lnTo>
                <a:lnTo>
                  <a:pt x="20476" y="89164"/>
                </a:lnTo>
                <a:lnTo>
                  <a:pt x="13373" y="85887"/>
                </a:lnTo>
                <a:lnTo>
                  <a:pt x="11089" y="84824"/>
                </a:lnTo>
                <a:lnTo>
                  <a:pt x="9054" y="78416"/>
                </a:lnTo>
                <a:lnTo>
                  <a:pt x="4909" y="74989"/>
                </a:lnTo>
                <a:lnTo>
                  <a:pt x="1371" y="70817"/>
                </a:lnTo>
                <a:lnTo>
                  <a:pt x="1986" y="64475"/>
                </a:lnTo>
                <a:lnTo>
                  <a:pt x="1166" y="59186"/>
                </a:lnTo>
                <a:lnTo>
                  <a:pt x="474" y="51746"/>
                </a:lnTo>
                <a:lnTo>
                  <a:pt x="0" y="45992"/>
                </a:lnTo>
                <a:lnTo>
                  <a:pt x="467" y="43408"/>
                </a:lnTo>
                <a:lnTo>
                  <a:pt x="2888" y="34767"/>
                </a:lnTo>
                <a:lnTo>
                  <a:pt x="4751" y="30029"/>
                </a:lnTo>
                <a:lnTo>
                  <a:pt x="7447" y="26002"/>
                </a:lnTo>
                <a:lnTo>
                  <a:pt x="9261" y="21907"/>
                </a:lnTo>
                <a:lnTo>
                  <a:pt x="13589" y="17187"/>
                </a:lnTo>
                <a:lnTo>
                  <a:pt x="19056" y="13251"/>
                </a:lnTo>
                <a:lnTo>
                  <a:pt x="22451" y="12175"/>
                </a:lnTo>
                <a:lnTo>
                  <a:pt x="28669" y="7281"/>
                </a:lnTo>
                <a:lnTo>
                  <a:pt x="30217" y="6915"/>
                </a:lnTo>
                <a:lnTo>
                  <a:pt x="37181" y="1894"/>
                </a:lnTo>
                <a:lnTo>
                  <a:pt x="41266" y="482"/>
                </a:lnTo>
              </a:path>
            </a:pathLst>
          </a:custGeom>
          <a:noFill/>
          <a:ln w="18288" cap="rnd">
            <a:solidFill>
              <a:srgbClr val="F2D16B">
                <a:alpha val="45000"/>
              </a:srgbClr>
            </a:solidFill>
          </a:ln>
        </p:spPr>
        <p:txBody>
          <a:bodyPr rtlCol="0" anchor="ctr"/>
          <a:lstStyle/>
          <a:p>
            <a:pPr algn="ctr"/>
          </a:p>
        </p:txBody>
      </p:sp>
      <p:sp>
        <p:nvSpPr>
          <p:cNvPr id="23" name="TextBox 22"/>
          <p:cNvSpPr txBox="1"/>
          <p:nvPr/>
        </p:nvSpPr>
        <p:spPr>
          <a:xfrm>
            <a:off x="786384" y="3922776"/>
            <a:ext cx="585216" cy="457200"/>
          </a:xfrm>
          <a:prstGeom prst="rect">
            <a:avLst/>
          </a:prstGeom>
          <a:noFill/>
          <a:ln/>
        </p:spPr>
        <p:txBody>
          <a:bodyPr wrap="square" anchor="t" lIns="25400" rIns="25400" tIns="25400" bIns="25400">
            <a:spAutoFit/>
          </a:bodyPr>
          <a:lstStyle/>
          <a:p>
            <a:pPr algn="ctr">
              <a:lnSpc>
                <a:spcPct val="100000"/>
              </a:lnSpc>
              <a:spcBef>
                <a:spcPts val="0"/>
              </a:spcBef>
              <a:spcAft>
                <a:spcPts val="400"/>
              </a:spcAft>
            </a:pPr>
            <a:r>
              <a:rPr sz="2600" b="1" i="0">
                <a:solidFill>
                  <a:srgbClr val="F2D16B"/>
                </a:solidFill>
                <a:latin typeface="Chalkboard SE"/>
                <a:ea typeface="Hiragino Sans GB"/>
              </a:rPr>
              <a:t>3</a:t>
            </a:r>
          </a:p>
        </p:txBody>
      </p:sp>
      <p:sp>
        <p:nvSpPr>
          <p:cNvPr id="24" name="TextBox 23"/>
          <p:cNvSpPr txBox="1"/>
          <p:nvPr/>
        </p:nvSpPr>
        <p:spPr>
          <a:xfrm>
            <a:off x="1645920" y="3913632"/>
            <a:ext cx="1645920" cy="50292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2600" b="1" i="0">
                <a:solidFill>
                  <a:srgbClr val="F3F1EA"/>
                </a:solidFill>
                <a:latin typeface="Chalkboard SE"/>
                <a:ea typeface="Hiragino Sans GB"/>
              </a:rPr>
              <a:t>Apply</a:t>
            </a:r>
          </a:p>
        </p:txBody>
      </p:sp>
      <p:sp>
        <p:nvSpPr>
          <p:cNvPr id="25" name="TextBox 24"/>
          <p:cNvSpPr txBox="1"/>
          <p:nvPr/>
        </p:nvSpPr>
        <p:spPr>
          <a:xfrm>
            <a:off x="3246120" y="3968496"/>
            <a:ext cx="8168335" cy="50292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2200" b="0" i="0">
                <a:solidFill>
                  <a:srgbClr val="F3F1EA"/>
                </a:solidFill>
                <a:latin typeface="Chalkboard SE"/>
                <a:ea typeface="Hiragino Sans GB"/>
              </a:rPr>
              <a:t>it to explain how greenhouses raise crop yields</a:t>
            </a:r>
          </a:p>
        </p:txBody>
      </p:sp>
      <p:sp>
        <p:nvSpPr>
          <p:cNvPr id="26" name="deckkit-motif-quiet+decor:a chalk stroke; the words it frames carry the meaning"/>
          <p:cNvSpPr/>
          <p:nvPr/>
        </p:nvSpPr>
        <p:spPr>
          <a:xfrm>
            <a:off x="725769" y="5158186"/>
            <a:ext cx="10731551" cy="9144"/>
          </a:xfrm>
          <a:custGeom>
            <a:avLst/>
            <a:gdLst/>
            <a:ahLst/>
            <a:cxnLst/>
            <a:rect l="0" t="0" r="r" b="b"/>
            <a:pathLst>
              <a:path w="100000" h="100000" fill="none">
                <a:moveTo>
                  <a:pt x="0" y="0"/>
                </a:moveTo>
                <a:lnTo>
                  <a:pt x="100000" y="14326"/>
                </a:lnTo>
              </a:path>
            </a:pathLst>
          </a:custGeom>
          <a:noFill/>
          <a:ln w="17780" cap="rnd">
            <a:solidFill>
              <a:srgbClr val="C9D3C9">
                <a:alpha val="85000"/>
              </a:srgbClr>
            </a:solidFill>
          </a:ln>
        </p:spPr>
        <p:txBody>
          <a:bodyPr rtlCol="0" anchor="ctr"/>
          <a:lstStyle/>
          <a:p>
            <a:pPr algn="ctr"/>
          </a:p>
        </p:txBody>
      </p:sp>
      <p:sp>
        <p:nvSpPr>
          <p:cNvPr id="27" name="TextBox 26"/>
          <p:cNvSpPr txBox="1"/>
          <p:nvPr/>
        </p:nvSpPr>
        <p:spPr>
          <a:xfrm>
            <a:off x="731520" y="5266944"/>
            <a:ext cx="718820" cy="420624"/>
          </a:xfrm>
          <a:prstGeom prst="rect">
            <a:avLst/>
          </a:prstGeom>
          <a:noFill/>
          <a:ln/>
        </p:spPr>
        <p:txBody>
          <a:bodyPr wrap="square" anchor="ctr" lIns="25400" rIns="25400" tIns="25400" bIns="25400">
            <a:spAutoFit/>
          </a:bodyPr>
          <a:lstStyle/>
          <a:p>
            <a:pPr algn="l">
              <a:lnSpc>
                <a:spcPct val="100000"/>
              </a:lnSpc>
              <a:spcBef>
                <a:spcPts val="0"/>
              </a:spcBef>
              <a:spcAft>
                <a:spcPts val="400"/>
              </a:spcAft>
            </a:pPr>
            <a:r>
              <a:rPr sz="1400" b="1" i="0">
                <a:solidFill>
                  <a:srgbClr val="F2A9B8"/>
                </a:solidFill>
                <a:latin typeface="Chalkboard SE"/>
                <a:ea typeface="Hiragino Sans GB"/>
              </a:rPr>
              <a:t>Board</a:t>
            </a:r>
          </a:p>
        </p:txBody>
      </p:sp>
      <p:sp>
        <p:nvSpPr>
          <p:cNvPr id="28" name="deckkit-motif-quiet+overlap+decor:a chalk frame drawn round its own words; the box encloses the text by design"/>
          <p:cNvSpPr/>
          <p:nvPr/>
        </p:nvSpPr>
        <p:spPr>
          <a:xfrm>
            <a:off x="664955" y="5227101"/>
            <a:ext cx="734285" cy="505352"/>
          </a:xfrm>
          <a:custGeom>
            <a:avLst/>
            <a:gdLst/>
            <a:ahLst/>
            <a:cxnLst/>
            <a:rect l="0" t="0" r="r" b="b"/>
            <a:pathLst>
              <a:path w="100000" h="100000" fill="none">
                <a:moveTo>
                  <a:pt x="3467" y="1771"/>
                </a:moveTo>
                <a:lnTo>
                  <a:pt x="100000" y="0"/>
                </a:lnTo>
                <a:lnTo>
                  <a:pt x="94608" y="100000"/>
                </a:lnTo>
                <a:lnTo>
                  <a:pt x="0" y="98580"/>
                </a:lnTo>
                <a:lnTo>
                  <a:pt x="10699" y="3799"/>
                </a:lnTo>
              </a:path>
            </a:pathLst>
          </a:custGeom>
          <a:noFill/>
          <a:ln w="25400" cap="rnd">
            <a:solidFill>
              <a:srgbClr val="F2A9B8">
                <a:alpha val="85000"/>
              </a:srgbClr>
            </a:solidFill>
          </a:ln>
        </p:spPr>
        <p:txBody>
          <a:bodyPr rtlCol="0" anchor="ctr"/>
          <a:lstStyle/>
          <a:p>
            <a:pPr algn="ctr"/>
          </a:p>
        </p:txBody>
      </p:sp>
      <p:sp>
        <p:nvSpPr>
          <p:cNvPr id="29" name="deckkit-motif-quiet+overlap+decor:a chalk frame drawn round its own words; the box encloses the text by design"/>
          <p:cNvSpPr/>
          <p:nvPr/>
        </p:nvSpPr>
        <p:spPr>
          <a:xfrm>
            <a:off x="682458" y="5230425"/>
            <a:ext cx="698490" cy="504788"/>
          </a:xfrm>
          <a:custGeom>
            <a:avLst/>
            <a:gdLst/>
            <a:ahLst/>
            <a:cxnLst/>
            <a:rect l="0" t="0" r="r" b="b"/>
            <a:pathLst>
              <a:path w="100000" h="100000" fill="none">
                <a:moveTo>
                  <a:pt x="14" y="0"/>
                </a:moveTo>
                <a:lnTo>
                  <a:pt x="100000" y="837"/>
                </a:lnTo>
                <a:lnTo>
                  <a:pt x="97533" y="97082"/>
                </a:lnTo>
                <a:lnTo>
                  <a:pt x="0" y="100000"/>
                </a:lnTo>
                <a:lnTo>
                  <a:pt x="8817" y="2373"/>
                </a:lnTo>
              </a:path>
            </a:pathLst>
          </a:custGeom>
          <a:noFill/>
          <a:ln w="15240" cap="rnd">
            <a:solidFill>
              <a:srgbClr val="F2A9B8">
                <a:alpha val="45000"/>
              </a:srgbClr>
            </a:solidFill>
          </a:ln>
        </p:spPr>
        <p:txBody>
          <a:bodyPr rtlCol="0" anchor="ctr"/>
          <a:lstStyle/>
          <a:p>
            <a:pPr algn="ctr"/>
          </a:p>
        </p:txBody>
      </p:sp>
      <p:sp>
        <p:nvSpPr>
          <p:cNvPr id="30" name="deckkit-motif-quiet+decor:a chalk stroke; the words it frames carry the meaning"/>
          <p:cNvSpPr/>
          <p:nvPr/>
        </p:nvSpPr>
        <p:spPr>
          <a:xfrm>
            <a:off x="2012888" y="5810204"/>
            <a:ext cx="174219" cy="9144"/>
          </a:xfrm>
          <a:custGeom>
            <a:avLst/>
            <a:gdLst/>
            <a:ahLst/>
            <a:cxnLst/>
            <a:rect l="0" t="0" r="r" b="b"/>
            <a:pathLst>
              <a:path w="100000" h="100000" fill="none">
                <a:moveTo>
                  <a:pt x="0" y="0"/>
                </a:moveTo>
                <a:lnTo>
                  <a:pt x="100000" y="14326"/>
                </a:lnTo>
              </a:path>
            </a:pathLst>
          </a:custGeom>
          <a:noFill/>
          <a:ln w="25400" cap="rnd">
            <a:solidFill>
              <a:srgbClr val="C9D3C9">
                <a:alpha val="85000"/>
              </a:srgbClr>
            </a:solidFill>
          </a:ln>
        </p:spPr>
        <p:txBody>
          <a:bodyPr rtlCol="0" anchor="ctr"/>
          <a:lstStyle/>
          <a:p>
            <a:pPr algn="ctr"/>
          </a:p>
        </p:txBody>
      </p:sp>
      <p:sp>
        <p:nvSpPr>
          <p:cNvPr id="31" name="deckkit-motif-quiet+decor:a chalk stroke; the words it frames carry the meaning"/>
          <p:cNvSpPr/>
          <p:nvPr/>
        </p:nvSpPr>
        <p:spPr>
          <a:xfrm>
            <a:off x="2257321" y="5800525"/>
            <a:ext cx="174834" cy="9144"/>
          </a:xfrm>
          <a:custGeom>
            <a:avLst/>
            <a:gdLst/>
            <a:ahLst/>
            <a:cxnLst/>
            <a:rect l="0" t="0" r="r" b="b"/>
            <a:pathLst>
              <a:path w="100000" h="100000" fill="none">
                <a:moveTo>
                  <a:pt x="0" y="0"/>
                </a:moveTo>
                <a:lnTo>
                  <a:pt x="100000" y="12433"/>
                </a:lnTo>
              </a:path>
            </a:pathLst>
          </a:custGeom>
          <a:noFill/>
          <a:ln w="25400" cap="rnd">
            <a:solidFill>
              <a:srgbClr val="C9D3C9">
                <a:alpha val="85000"/>
              </a:srgbClr>
            </a:solidFill>
          </a:ln>
        </p:spPr>
        <p:txBody>
          <a:bodyPr rtlCol="0" anchor="ctr"/>
          <a:lstStyle/>
          <a:p>
            <a:pPr algn="ctr"/>
          </a:p>
        </p:txBody>
      </p:sp>
      <p:sp>
        <p:nvSpPr>
          <p:cNvPr id="32" name="deckkit-motif-quiet+decor:a chalk stroke; the words it frames carry the meaning"/>
          <p:cNvSpPr/>
          <p:nvPr/>
        </p:nvSpPr>
        <p:spPr>
          <a:xfrm>
            <a:off x="2510286" y="5814540"/>
            <a:ext cx="175104" cy="9144"/>
          </a:xfrm>
          <a:custGeom>
            <a:avLst/>
            <a:gdLst/>
            <a:ahLst/>
            <a:cxnLst/>
            <a:rect l="0" t="0" r="r" b="b"/>
            <a:pathLst>
              <a:path w="100000" h="100000" fill="none">
                <a:moveTo>
                  <a:pt x="0" y="0"/>
                </a:moveTo>
                <a:lnTo>
                  <a:pt x="100000" y="48159"/>
                </a:lnTo>
              </a:path>
            </a:pathLst>
          </a:custGeom>
          <a:noFill/>
          <a:ln w="25400" cap="rnd">
            <a:solidFill>
              <a:srgbClr val="C9D3C9">
                <a:alpha val="85000"/>
              </a:srgbClr>
            </a:solidFill>
          </a:ln>
        </p:spPr>
        <p:txBody>
          <a:bodyPr rtlCol="0" anchor="ctr"/>
          <a:lstStyle/>
          <a:p>
            <a:pPr algn="ctr"/>
          </a:p>
        </p:txBody>
      </p:sp>
      <p:sp>
        <p:nvSpPr>
          <p:cNvPr id="33" name="deckkit-motif-quiet+decor:a chalk stroke; the words it frames carry the meaning"/>
          <p:cNvSpPr/>
          <p:nvPr/>
        </p:nvSpPr>
        <p:spPr>
          <a:xfrm>
            <a:off x="2758502" y="5804002"/>
            <a:ext cx="164557" cy="12296"/>
          </a:xfrm>
          <a:custGeom>
            <a:avLst/>
            <a:gdLst/>
            <a:ahLst/>
            <a:cxnLst/>
            <a:rect l="0" t="0" r="r" b="b"/>
            <a:pathLst>
              <a:path w="100000" h="100000" fill="none">
                <a:moveTo>
                  <a:pt x="0" y="100000"/>
                </a:moveTo>
                <a:lnTo>
                  <a:pt x="100000" y="0"/>
                </a:lnTo>
              </a:path>
            </a:pathLst>
          </a:custGeom>
          <a:noFill/>
          <a:ln w="25400" cap="rnd">
            <a:solidFill>
              <a:srgbClr val="C9D3C9">
                <a:alpha val="85000"/>
              </a:srgbClr>
            </a:solidFill>
          </a:ln>
        </p:spPr>
        <p:txBody>
          <a:bodyPr rtlCol="0" anchor="ctr"/>
          <a:lstStyle/>
          <a:p>
            <a:pPr algn="ctr"/>
          </a:p>
        </p:txBody>
      </p:sp>
      <p:sp>
        <p:nvSpPr>
          <p:cNvPr id="34" name="deckkit-motif-quiet+decor:a chalk stroke; the words it frames carry the meaning"/>
          <p:cNvSpPr/>
          <p:nvPr/>
        </p:nvSpPr>
        <p:spPr>
          <a:xfrm>
            <a:off x="2992673" y="5799850"/>
            <a:ext cx="178501" cy="9144"/>
          </a:xfrm>
          <a:custGeom>
            <a:avLst/>
            <a:gdLst/>
            <a:ahLst/>
            <a:cxnLst/>
            <a:rect l="0" t="0" r="r" b="b"/>
            <a:pathLst>
              <a:path w="100000" h="100000" fill="none">
                <a:moveTo>
                  <a:pt x="0" y="18819"/>
                </a:moveTo>
                <a:lnTo>
                  <a:pt x="100000" y="0"/>
                </a:lnTo>
              </a:path>
            </a:pathLst>
          </a:custGeom>
          <a:noFill/>
          <a:ln w="25400" cap="rnd">
            <a:solidFill>
              <a:srgbClr val="C9D3C9">
                <a:alpha val="85000"/>
              </a:srgbClr>
            </a:solidFill>
          </a:ln>
        </p:spPr>
        <p:txBody>
          <a:bodyPr rtlCol="0" anchor="ctr"/>
          <a:lstStyle/>
          <a:p>
            <a:pPr algn="ctr"/>
          </a:p>
        </p:txBody>
      </p:sp>
      <p:sp>
        <p:nvSpPr>
          <p:cNvPr id="35" name="deckkit-motif-quiet+decor:a chalk stroke; the words it frames carry the meaning"/>
          <p:cNvSpPr/>
          <p:nvPr/>
        </p:nvSpPr>
        <p:spPr>
          <a:xfrm>
            <a:off x="3235016" y="5813728"/>
            <a:ext cx="169120" cy="9144"/>
          </a:xfrm>
          <a:custGeom>
            <a:avLst/>
            <a:gdLst/>
            <a:ahLst/>
            <a:cxnLst/>
            <a:rect l="0" t="0" r="r" b="b"/>
            <a:pathLst>
              <a:path w="100000" h="100000" fill="none">
                <a:moveTo>
                  <a:pt x="0" y="61795"/>
                </a:moveTo>
                <a:lnTo>
                  <a:pt x="100000" y="0"/>
                </a:lnTo>
              </a:path>
            </a:pathLst>
          </a:custGeom>
          <a:noFill/>
          <a:ln w="25400" cap="rnd">
            <a:solidFill>
              <a:srgbClr val="C9D3C9">
                <a:alpha val="85000"/>
              </a:srgbClr>
            </a:solidFill>
          </a:ln>
        </p:spPr>
        <p:txBody>
          <a:bodyPr rtlCol="0" anchor="ctr"/>
          <a:lstStyle/>
          <a:p>
            <a:pPr algn="ctr"/>
          </a:p>
        </p:txBody>
      </p:sp>
      <p:sp>
        <p:nvSpPr>
          <p:cNvPr id="36" name="deckkit-motif-quiet+decor:a chalk stroke; the words it frames carry the meaning"/>
          <p:cNvSpPr/>
          <p:nvPr/>
        </p:nvSpPr>
        <p:spPr>
          <a:xfrm>
            <a:off x="3484677" y="5806453"/>
            <a:ext cx="164202" cy="10824"/>
          </a:xfrm>
          <a:custGeom>
            <a:avLst/>
            <a:gdLst/>
            <a:ahLst/>
            <a:cxnLst/>
            <a:rect l="0" t="0" r="r" b="b"/>
            <a:pathLst>
              <a:path w="100000" h="100000" fill="none">
                <a:moveTo>
                  <a:pt x="0" y="0"/>
                </a:moveTo>
                <a:lnTo>
                  <a:pt x="100000" y="100000"/>
                </a:lnTo>
              </a:path>
            </a:pathLst>
          </a:custGeom>
          <a:noFill/>
          <a:ln w="25400" cap="rnd">
            <a:solidFill>
              <a:srgbClr val="C9D3C9">
                <a:alpha val="85000"/>
              </a:srgbClr>
            </a:solidFill>
          </a:ln>
        </p:spPr>
        <p:txBody>
          <a:bodyPr rtlCol="0" anchor="ctr"/>
          <a:lstStyle/>
          <a:p>
            <a:pPr algn="ctr"/>
          </a:p>
        </p:txBody>
      </p:sp>
      <p:sp>
        <p:nvSpPr>
          <p:cNvPr id="37" name="deckkit-motif-quiet+decor:a chalk stroke; the words it frames carry the meaning"/>
          <p:cNvSpPr/>
          <p:nvPr/>
        </p:nvSpPr>
        <p:spPr>
          <a:xfrm>
            <a:off x="3731531" y="5802784"/>
            <a:ext cx="171469" cy="9144"/>
          </a:xfrm>
          <a:custGeom>
            <a:avLst/>
            <a:gdLst/>
            <a:ahLst/>
            <a:cxnLst/>
            <a:rect l="0" t="0" r="r" b="b"/>
            <a:pathLst>
              <a:path w="100000" h="100000" fill="none">
                <a:moveTo>
                  <a:pt x="0" y="53470"/>
                </a:moveTo>
                <a:lnTo>
                  <a:pt x="100000" y="0"/>
                </a:lnTo>
              </a:path>
            </a:pathLst>
          </a:custGeom>
          <a:noFill/>
          <a:ln w="25400" cap="rnd">
            <a:solidFill>
              <a:srgbClr val="C9D3C9">
                <a:alpha val="85000"/>
              </a:srgbClr>
            </a:solidFill>
          </a:ln>
        </p:spPr>
        <p:txBody>
          <a:bodyPr rtlCol="0" anchor="ctr"/>
          <a:lstStyle/>
          <a:p>
            <a:pPr algn="ctr"/>
          </a:p>
        </p:txBody>
      </p:sp>
      <p:sp>
        <p:nvSpPr>
          <p:cNvPr id="38" name="TextBox 37"/>
          <p:cNvSpPr txBox="1"/>
          <p:nvPr/>
        </p:nvSpPr>
        <p:spPr>
          <a:xfrm>
            <a:off x="1844903" y="5440680"/>
            <a:ext cx="2248408" cy="405130"/>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1760" b="0" i="0">
                <a:solidFill>
                  <a:srgbClr val="F3F1EA"/>
                </a:solidFill>
                <a:latin typeface="Chalkboard SE"/>
                <a:ea typeface="Hiragino Sans GB"/>
              </a:rPr>
              <a:t>?</a:t>
            </a:r>
          </a:p>
        </p:txBody>
      </p:sp>
      <p:sp>
        <p:nvSpPr>
          <p:cNvPr id="39" name="TextBox 38"/>
          <p:cNvSpPr txBox="1"/>
          <p:nvPr/>
        </p:nvSpPr>
        <p:spPr>
          <a:xfrm>
            <a:off x="4093311" y="5458968"/>
            <a:ext cx="419100" cy="405130"/>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2200" b="0" i="0">
                <a:solidFill>
                  <a:srgbClr val="F3F1EA"/>
                </a:solidFill>
                <a:latin typeface="Chalkboard SE"/>
                <a:ea typeface="Hiragino Sans GB"/>
              </a:rPr>
              <a:t>+</a:t>
            </a:r>
          </a:p>
        </p:txBody>
      </p:sp>
      <p:sp>
        <p:nvSpPr>
          <p:cNvPr id="40" name="deckkit-motif-quiet+decor:a chalk stroke; the words it frames carry the meaning"/>
          <p:cNvSpPr/>
          <p:nvPr/>
        </p:nvSpPr>
        <p:spPr>
          <a:xfrm>
            <a:off x="4680396" y="5810204"/>
            <a:ext cx="278994" cy="9144"/>
          </a:xfrm>
          <a:custGeom>
            <a:avLst/>
            <a:gdLst/>
            <a:ahLst/>
            <a:cxnLst/>
            <a:rect l="0" t="0" r="r" b="b"/>
            <a:pathLst>
              <a:path w="100000" h="100000" fill="none">
                <a:moveTo>
                  <a:pt x="0" y="0"/>
                </a:moveTo>
                <a:lnTo>
                  <a:pt x="100000" y="14326"/>
                </a:lnTo>
              </a:path>
            </a:pathLst>
          </a:custGeom>
          <a:noFill/>
          <a:ln w="25400" cap="rnd">
            <a:solidFill>
              <a:srgbClr val="C9D3C9">
                <a:alpha val="85000"/>
              </a:srgbClr>
            </a:solidFill>
          </a:ln>
        </p:spPr>
        <p:txBody>
          <a:bodyPr rtlCol="0" anchor="ctr"/>
          <a:lstStyle/>
          <a:p>
            <a:pPr algn="ctr"/>
          </a:p>
        </p:txBody>
      </p:sp>
      <p:sp>
        <p:nvSpPr>
          <p:cNvPr id="41" name="deckkit-motif-quiet+decor:a chalk stroke; the words it frames carry the meaning"/>
          <p:cNvSpPr/>
          <p:nvPr/>
        </p:nvSpPr>
        <p:spPr>
          <a:xfrm>
            <a:off x="5029604" y="5800525"/>
            <a:ext cx="279609" cy="9144"/>
          </a:xfrm>
          <a:custGeom>
            <a:avLst/>
            <a:gdLst/>
            <a:ahLst/>
            <a:cxnLst/>
            <a:rect l="0" t="0" r="r" b="b"/>
            <a:pathLst>
              <a:path w="100000" h="100000" fill="none">
                <a:moveTo>
                  <a:pt x="0" y="0"/>
                </a:moveTo>
                <a:lnTo>
                  <a:pt x="100000" y="12433"/>
                </a:lnTo>
              </a:path>
            </a:pathLst>
          </a:custGeom>
          <a:noFill/>
          <a:ln w="25400" cap="rnd">
            <a:solidFill>
              <a:srgbClr val="C9D3C9">
                <a:alpha val="85000"/>
              </a:srgbClr>
            </a:solidFill>
          </a:ln>
        </p:spPr>
        <p:txBody>
          <a:bodyPr rtlCol="0" anchor="ctr"/>
          <a:lstStyle/>
          <a:p>
            <a:pPr algn="ctr"/>
          </a:p>
        </p:txBody>
      </p:sp>
      <p:sp>
        <p:nvSpPr>
          <p:cNvPr id="42" name="TextBox 41"/>
          <p:cNvSpPr txBox="1"/>
          <p:nvPr/>
        </p:nvSpPr>
        <p:spPr>
          <a:xfrm>
            <a:off x="4512411" y="5440680"/>
            <a:ext cx="991108" cy="405130"/>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1760" b="0" i="0">
                <a:solidFill>
                  <a:srgbClr val="F3F1EA"/>
                </a:solidFill>
                <a:latin typeface="Chalkboard SE"/>
                <a:ea typeface="Hiragino Sans GB"/>
              </a:rPr>
              <a:t>?</a:t>
            </a:r>
          </a:p>
        </p:txBody>
      </p:sp>
      <p:sp>
        <p:nvSpPr>
          <p:cNvPr id="43" name="deckkit-motif-quiet+decor:a chalk stroke; the words it frames carry the meaning"/>
          <p:cNvSpPr/>
          <p:nvPr/>
        </p:nvSpPr>
        <p:spPr>
          <a:xfrm>
            <a:off x="5581286" y="5659162"/>
            <a:ext cx="1725001" cy="19967"/>
          </a:xfrm>
          <a:custGeom>
            <a:avLst/>
            <a:gdLst/>
            <a:ahLst/>
            <a:cxnLst/>
            <a:rect l="0" t="0" r="r" b="b"/>
            <a:pathLst>
              <a:path w="100000" h="100000" fill="none">
                <a:moveTo>
                  <a:pt x="0" y="100000"/>
                </a:moveTo>
                <a:lnTo>
                  <a:pt x="100000" y="0"/>
                </a:lnTo>
              </a:path>
            </a:pathLst>
          </a:custGeom>
          <a:noFill/>
          <a:ln w="27940" cap="rnd">
            <a:solidFill>
              <a:srgbClr val="F3F1EA">
                <a:alpha val="85000"/>
              </a:srgbClr>
            </a:solidFill>
          </a:ln>
        </p:spPr>
        <p:txBody>
          <a:bodyPr rtlCol="0" anchor="ctr"/>
          <a:lstStyle/>
          <a:p>
            <a:pPr algn="ctr"/>
          </a:p>
        </p:txBody>
      </p:sp>
      <p:sp>
        <p:nvSpPr>
          <p:cNvPr id="44" name="deckkit-motif-quiet+decor:a chalk stroke; the words it frames carry the meaning"/>
          <p:cNvSpPr/>
          <p:nvPr/>
        </p:nvSpPr>
        <p:spPr>
          <a:xfrm>
            <a:off x="5594952" y="5658894"/>
            <a:ext cx="1705500" cy="15445"/>
          </a:xfrm>
          <a:custGeom>
            <a:avLst/>
            <a:gdLst/>
            <a:ahLst/>
            <a:cxnLst/>
            <a:rect l="0" t="0" r="r" b="b"/>
            <a:pathLst>
              <a:path w="100000" h="100000" fill="none">
                <a:moveTo>
                  <a:pt x="0" y="100000"/>
                </a:moveTo>
                <a:lnTo>
                  <a:pt x="100000" y="0"/>
                </a:lnTo>
              </a:path>
            </a:pathLst>
          </a:custGeom>
          <a:noFill/>
          <a:ln w="16764" cap="rnd">
            <a:solidFill>
              <a:srgbClr val="F3F1EA">
                <a:alpha val="45000"/>
              </a:srgbClr>
            </a:solidFill>
          </a:ln>
        </p:spPr>
        <p:txBody>
          <a:bodyPr rtlCol="0" anchor="ctr"/>
          <a:lstStyle/>
          <a:p>
            <a:pPr algn="ctr"/>
          </a:p>
        </p:txBody>
      </p:sp>
      <p:sp>
        <p:nvSpPr>
          <p:cNvPr id="45" name="deckkit-motif-quiet+decor:a chalk stroke; the words it frames carry the meaning"/>
          <p:cNvSpPr/>
          <p:nvPr/>
        </p:nvSpPr>
        <p:spPr>
          <a:xfrm>
            <a:off x="7166921" y="5590540"/>
            <a:ext cx="124440" cy="156226"/>
          </a:xfrm>
          <a:custGeom>
            <a:avLst/>
            <a:gdLst/>
            <a:ahLst/>
            <a:cxnLst/>
            <a:rect l="0" t="0" r="r" b="b"/>
            <a:pathLst>
              <a:path w="100000" h="100000" fill="none">
                <a:moveTo>
                  <a:pt x="0" y="100000"/>
                </a:moveTo>
                <a:lnTo>
                  <a:pt x="100000" y="54954"/>
                </a:lnTo>
                <a:lnTo>
                  <a:pt x="2811" y="0"/>
                </a:lnTo>
              </a:path>
            </a:pathLst>
          </a:custGeom>
          <a:noFill/>
          <a:ln w="27940" cap="rnd">
            <a:solidFill>
              <a:srgbClr val="F3F1EA">
                <a:alpha val="85000"/>
              </a:srgbClr>
            </a:solidFill>
          </a:ln>
        </p:spPr>
        <p:txBody>
          <a:bodyPr rtlCol="0" anchor="ctr"/>
          <a:lstStyle/>
          <a:p>
            <a:pPr algn="ctr"/>
          </a:p>
        </p:txBody>
      </p:sp>
      <p:sp>
        <p:nvSpPr>
          <p:cNvPr id="46" name="deckkit-motif-quiet+decor:a chalk stroke; the words it frames carry the meaning"/>
          <p:cNvSpPr/>
          <p:nvPr/>
        </p:nvSpPr>
        <p:spPr>
          <a:xfrm>
            <a:off x="5896909" y="5449940"/>
            <a:ext cx="175428" cy="9144"/>
          </a:xfrm>
          <a:custGeom>
            <a:avLst/>
            <a:gdLst/>
            <a:ahLst/>
            <a:cxnLst/>
            <a:rect l="0" t="0" r="r" b="b"/>
            <a:pathLst>
              <a:path w="100000" h="100000" fill="none">
                <a:moveTo>
                  <a:pt x="0" y="18819"/>
                </a:moveTo>
                <a:lnTo>
                  <a:pt x="100000" y="0"/>
                </a:lnTo>
              </a:path>
            </a:pathLst>
          </a:custGeom>
          <a:noFill/>
          <a:ln w="25400" cap="rnd">
            <a:solidFill>
              <a:srgbClr val="C9D3C9">
                <a:alpha val="85000"/>
              </a:srgbClr>
            </a:solidFill>
          </a:ln>
        </p:spPr>
        <p:txBody>
          <a:bodyPr rtlCol="0" anchor="ctr"/>
          <a:lstStyle/>
          <a:p>
            <a:pPr algn="ctr"/>
          </a:p>
        </p:txBody>
      </p:sp>
      <p:sp>
        <p:nvSpPr>
          <p:cNvPr id="47" name="deckkit-motif-quiet+decor:a chalk stroke; the words it frames carry the meaning"/>
          <p:cNvSpPr/>
          <p:nvPr/>
        </p:nvSpPr>
        <p:spPr>
          <a:xfrm>
            <a:off x="6136179" y="5463818"/>
            <a:ext cx="166046" cy="9144"/>
          </a:xfrm>
          <a:custGeom>
            <a:avLst/>
            <a:gdLst/>
            <a:ahLst/>
            <a:cxnLst/>
            <a:rect l="0" t="0" r="r" b="b"/>
            <a:pathLst>
              <a:path w="100000" h="100000" fill="none">
                <a:moveTo>
                  <a:pt x="0" y="61795"/>
                </a:moveTo>
                <a:lnTo>
                  <a:pt x="100000" y="0"/>
                </a:lnTo>
              </a:path>
            </a:pathLst>
          </a:custGeom>
          <a:noFill/>
          <a:ln w="25400" cap="rnd">
            <a:solidFill>
              <a:srgbClr val="C9D3C9">
                <a:alpha val="85000"/>
              </a:srgbClr>
            </a:solidFill>
          </a:ln>
        </p:spPr>
        <p:txBody>
          <a:bodyPr rtlCol="0" anchor="ctr"/>
          <a:lstStyle/>
          <a:p>
            <a:pPr algn="ctr"/>
          </a:p>
        </p:txBody>
      </p:sp>
      <p:sp>
        <p:nvSpPr>
          <p:cNvPr id="48" name="deckkit-motif-quiet+decor:a chalk stroke; the words it frames carry the meaning"/>
          <p:cNvSpPr/>
          <p:nvPr/>
        </p:nvSpPr>
        <p:spPr>
          <a:xfrm>
            <a:off x="6382766" y="5456543"/>
            <a:ext cx="161128" cy="10824"/>
          </a:xfrm>
          <a:custGeom>
            <a:avLst/>
            <a:gdLst/>
            <a:ahLst/>
            <a:cxnLst/>
            <a:rect l="0" t="0" r="r" b="b"/>
            <a:pathLst>
              <a:path w="100000" h="100000" fill="none">
                <a:moveTo>
                  <a:pt x="0" y="0"/>
                </a:moveTo>
                <a:lnTo>
                  <a:pt x="100000" y="100000"/>
                </a:lnTo>
              </a:path>
            </a:pathLst>
          </a:custGeom>
          <a:noFill/>
          <a:ln w="25400" cap="rnd">
            <a:solidFill>
              <a:srgbClr val="C9D3C9">
                <a:alpha val="85000"/>
              </a:srgbClr>
            </a:solidFill>
          </a:ln>
        </p:spPr>
        <p:txBody>
          <a:bodyPr rtlCol="0" anchor="ctr"/>
          <a:lstStyle/>
          <a:p>
            <a:pPr algn="ctr"/>
          </a:p>
        </p:txBody>
      </p:sp>
      <p:sp>
        <p:nvSpPr>
          <p:cNvPr id="49" name="deckkit-motif-quiet+decor:a chalk stroke; the words it frames carry the meaning"/>
          <p:cNvSpPr/>
          <p:nvPr/>
        </p:nvSpPr>
        <p:spPr>
          <a:xfrm>
            <a:off x="6626547" y="5452873"/>
            <a:ext cx="168396" cy="9144"/>
          </a:xfrm>
          <a:custGeom>
            <a:avLst/>
            <a:gdLst/>
            <a:ahLst/>
            <a:cxnLst/>
            <a:rect l="0" t="0" r="r" b="b"/>
            <a:pathLst>
              <a:path w="100000" h="100000" fill="none">
                <a:moveTo>
                  <a:pt x="0" y="53470"/>
                </a:moveTo>
                <a:lnTo>
                  <a:pt x="100000" y="0"/>
                </a:lnTo>
              </a:path>
            </a:pathLst>
          </a:custGeom>
          <a:noFill/>
          <a:ln w="25400" cap="rnd">
            <a:solidFill>
              <a:srgbClr val="C9D3C9">
                <a:alpha val="85000"/>
              </a:srgbClr>
            </a:solidFill>
          </a:ln>
        </p:spPr>
        <p:txBody>
          <a:bodyPr rtlCol="0" anchor="ctr"/>
          <a:lstStyle/>
          <a:p>
            <a:pPr algn="ctr"/>
          </a:p>
        </p:txBody>
      </p:sp>
      <p:sp>
        <p:nvSpPr>
          <p:cNvPr id="50" name="deckkit-motif-quiet+decor:a chalk stroke; the words it frames carry the meaning"/>
          <p:cNvSpPr/>
          <p:nvPr/>
        </p:nvSpPr>
        <p:spPr>
          <a:xfrm>
            <a:off x="6865336" y="5458569"/>
            <a:ext cx="178604" cy="9144"/>
          </a:xfrm>
          <a:custGeom>
            <a:avLst/>
            <a:gdLst/>
            <a:ahLst/>
            <a:cxnLst/>
            <a:rect l="0" t="0" r="r" b="b"/>
            <a:pathLst>
              <a:path w="100000" h="100000" fill="none">
                <a:moveTo>
                  <a:pt x="0" y="22589"/>
                </a:moveTo>
                <a:lnTo>
                  <a:pt x="100000" y="0"/>
                </a:lnTo>
              </a:path>
            </a:pathLst>
          </a:custGeom>
          <a:noFill/>
          <a:ln w="25400" cap="rnd">
            <a:solidFill>
              <a:srgbClr val="C9D3C9">
                <a:alpha val="85000"/>
              </a:srgbClr>
            </a:solidFill>
          </a:ln>
        </p:spPr>
        <p:txBody>
          <a:bodyPr rtlCol="0" anchor="ctr"/>
          <a:lstStyle/>
          <a:p>
            <a:pPr algn="ctr"/>
          </a:p>
        </p:txBody>
      </p:sp>
      <p:sp>
        <p:nvSpPr>
          <p:cNvPr id="51" name="TextBox 50"/>
          <p:cNvSpPr txBox="1"/>
          <p:nvPr/>
        </p:nvSpPr>
        <p:spPr>
          <a:xfrm>
            <a:off x="5503519" y="5185918"/>
            <a:ext cx="1946656" cy="291693"/>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1346" b="0" i="0">
                <a:solidFill>
                  <a:srgbClr val="F3F1EA"/>
                </a:solidFill>
                <a:latin typeface="Chalkboard SE"/>
                <a:ea typeface="Hiragino Sans GB"/>
              </a:rPr>
              <a:t>?</a:t>
            </a:r>
          </a:p>
        </p:txBody>
      </p:sp>
      <p:sp>
        <p:nvSpPr>
          <p:cNvPr id="52" name="deckkit-motif-quiet+decor:a chalk stroke; the words it frames carry the meaning"/>
          <p:cNvSpPr/>
          <p:nvPr/>
        </p:nvSpPr>
        <p:spPr>
          <a:xfrm>
            <a:off x="5896909" y="6052530"/>
            <a:ext cx="175428" cy="9144"/>
          </a:xfrm>
          <a:custGeom>
            <a:avLst/>
            <a:gdLst/>
            <a:ahLst/>
            <a:cxnLst/>
            <a:rect l="0" t="0" r="r" b="b"/>
            <a:pathLst>
              <a:path w="100000" h="100000" fill="none">
                <a:moveTo>
                  <a:pt x="0" y="18819"/>
                </a:moveTo>
                <a:lnTo>
                  <a:pt x="100000" y="0"/>
                </a:lnTo>
              </a:path>
            </a:pathLst>
          </a:custGeom>
          <a:noFill/>
          <a:ln w="25400" cap="rnd">
            <a:solidFill>
              <a:srgbClr val="C9D3C9">
                <a:alpha val="85000"/>
              </a:srgbClr>
            </a:solidFill>
          </a:ln>
        </p:spPr>
        <p:txBody>
          <a:bodyPr rtlCol="0" anchor="ctr"/>
          <a:lstStyle/>
          <a:p>
            <a:pPr algn="ctr"/>
          </a:p>
        </p:txBody>
      </p:sp>
      <p:sp>
        <p:nvSpPr>
          <p:cNvPr id="53" name="deckkit-motif-quiet+decor:a chalk stroke; the words it frames carry the meaning"/>
          <p:cNvSpPr/>
          <p:nvPr/>
        </p:nvSpPr>
        <p:spPr>
          <a:xfrm>
            <a:off x="6136179" y="6066408"/>
            <a:ext cx="166046" cy="9144"/>
          </a:xfrm>
          <a:custGeom>
            <a:avLst/>
            <a:gdLst/>
            <a:ahLst/>
            <a:cxnLst/>
            <a:rect l="0" t="0" r="r" b="b"/>
            <a:pathLst>
              <a:path w="100000" h="100000" fill="none">
                <a:moveTo>
                  <a:pt x="0" y="61795"/>
                </a:moveTo>
                <a:lnTo>
                  <a:pt x="100000" y="0"/>
                </a:lnTo>
              </a:path>
            </a:pathLst>
          </a:custGeom>
          <a:noFill/>
          <a:ln w="25400" cap="rnd">
            <a:solidFill>
              <a:srgbClr val="C9D3C9">
                <a:alpha val="85000"/>
              </a:srgbClr>
            </a:solidFill>
          </a:ln>
        </p:spPr>
        <p:txBody>
          <a:bodyPr rtlCol="0" anchor="ctr"/>
          <a:lstStyle/>
          <a:p>
            <a:pPr algn="ctr"/>
          </a:p>
        </p:txBody>
      </p:sp>
      <p:sp>
        <p:nvSpPr>
          <p:cNvPr id="54" name="deckkit-motif-quiet+decor:a chalk stroke; the words it frames carry the meaning"/>
          <p:cNvSpPr/>
          <p:nvPr/>
        </p:nvSpPr>
        <p:spPr>
          <a:xfrm>
            <a:off x="6382766" y="6059132"/>
            <a:ext cx="161128" cy="10824"/>
          </a:xfrm>
          <a:custGeom>
            <a:avLst/>
            <a:gdLst/>
            <a:ahLst/>
            <a:cxnLst/>
            <a:rect l="0" t="0" r="r" b="b"/>
            <a:pathLst>
              <a:path w="100000" h="100000" fill="none">
                <a:moveTo>
                  <a:pt x="0" y="0"/>
                </a:moveTo>
                <a:lnTo>
                  <a:pt x="100000" y="100000"/>
                </a:lnTo>
              </a:path>
            </a:pathLst>
          </a:custGeom>
          <a:noFill/>
          <a:ln w="25400" cap="rnd">
            <a:solidFill>
              <a:srgbClr val="C9D3C9">
                <a:alpha val="85000"/>
              </a:srgbClr>
            </a:solidFill>
          </a:ln>
        </p:spPr>
        <p:txBody>
          <a:bodyPr rtlCol="0" anchor="ctr"/>
          <a:lstStyle/>
          <a:p>
            <a:pPr algn="ctr"/>
          </a:p>
        </p:txBody>
      </p:sp>
      <p:sp>
        <p:nvSpPr>
          <p:cNvPr id="55" name="deckkit-motif-quiet+decor:a chalk stroke; the words it frames carry the meaning"/>
          <p:cNvSpPr/>
          <p:nvPr/>
        </p:nvSpPr>
        <p:spPr>
          <a:xfrm>
            <a:off x="6626547" y="6055463"/>
            <a:ext cx="168396" cy="9144"/>
          </a:xfrm>
          <a:custGeom>
            <a:avLst/>
            <a:gdLst/>
            <a:ahLst/>
            <a:cxnLst/>
            <a:rect l="0" t="0" r="r" b="b"/>
            <a:pathLst>
              <a:path w="100000" h="100000" fill="none">
                <a:moveTo>
                  <a:pt x="0" y="53470"/>
                </a:moveTo>
                <a:lnTo>
                  <a:pt x="100000" y="0"/>
                </a:lnTo>
              </a:path>
            </a:pathLst>
          </a:custGeom>
          <a:noFill/>
          <a:ln w="25400" cap="rnd">
            <a:solidFill>
              <a:srgbClr val="C9D3C9">
                <a:alpha val="85000"/>
              </a:srgbClr>
            </a:solidFill>
          </a:ln>
        </p:spPr>
        <p:txBody>
          <a:bodyPr rtlCol="0" anchor="ctr"/>
          <a:lstStyle/>
          <a:p>
            <a:pPr algn="ctr"/>
          </a:p>
        </p:txBody>
      </p:sp>
      <p:sp>
        <p:nvSpPr>
          <p:cNvPr id="56" name="deckkit-motif-quiet+decor:a chalk stroke; the words it frames carry the meaning"/>
          <p:cNvSpPr/>
          <p:nvPr/>
        </p:nvSpPr>
        <p:spPr>
          <a:xfrm>
            <a:off x="6865336" y="6061159"/>
            <a:ext cx="178604" cy="9144"/>
          </a:xfrm>
          <a:custGeom>
            <a:avLst/>
            <a:gdLst/>
            <a:ahLst/>
            <a:cxnLst/>
            <a:rect l="0" t="0" r="r" b="b"/>
            <a:pathLst>
              <a:path w="100000" h="100000" fill="none">
                <a:moveTo>
                  <a:pt x="0" y="22589"/>
                </a:moveTo>
                <a:lnTo>
                  <a:pt x="100000" y="0"/>
                </a:lnTo>
              </a:path>
            </a:pathLst>
          </a:custGeom>
          <a:noFill/>
          <a:ln w="25400" cap="rnd">
            <a:solidFill>
              <a:srgbClr val="C9D3C9">
                <a:alpha val="85000"/>
              </a:srgbClr>
            </a:solidFill>
          </a:ln>
        </p:spPr>
        <p:txBody>
          <a:bodyPr rtlCol="0" anchor="ctr"/>
          <a:lstStyle/>
          <a:p>
            <a:pPr algn="ctr"/>
          </a:p>
        </p:txBody>
      </p:sp>
      <p:sp>
        <p:nvSpPr>
          <p:cNvPr id="57" name="TextBox 56"/>
          <p:cNvSpPr txBox="1"/>
          <p:nvPr/>
        </p:nvSpPr>
        <p:spPr>
          <a:xfrm>
            <a:off x="5503519" y="5788507"/>
            <a:ext cx="1946656" cy="291693"/>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1346" b="0" i="0">
                <a:solidFill>
                  <a:srgbClr val="F3F1EA"/>
                </a:solidFill>
                <a:latin typeface="Chalkboard SE"/>
                <a:ea typeface="Hiragino Sans GB"/>
              </a:rPr>
              <a:t>?</a:t>
            </a:r>
          </a:p>
        </p:txBody>
      </p:sp>
      <p:sp>
        <p:nvSpPr>
          <p:cNvPr id="58" name="deckkit-motif-quiet+decor:a chalk stroke; the words it frames carry the meaning"/>
          <p:cNvSpPr/>
          <p:nvPr/>
        </p:nvSpPr>
        <p:spPr>
          <a:xfrm>
            <a:off x="7618160" y="5810204"/>
            <a:ext cx="174219" cy="9144"/>
          </a:xfrm>
          <a:custGeom>
            <a:avLst/>
            <a:gdLst/>
            <a:ahLst/>
            <a:cxnLst/>
            <a:rect l="0" t="0" r="r" b="b"/>
            <a:pathLst>
              <a:path w="100000" h="100000" fill="none">
                <a:moveTo>
                  <a:pt x="0" y="0"/>
                </a:moveTo>
                <a:lnTo>
                  <a:pt x="100000" y="14326"/>
                </a:lnTo>
              </a:path>
            </a:pathLst>
          </a:custGeom>
          <a:noFill/>
          <a:ln w="25400" cap="rnd">
            <a:solidFill>
              <a:srgbClr val="C9D3C9">
                <a:alpha val="85000"/>
              </a:srgbClr>
            </a:solidFill>
          </a:ln>
        </p:spPr>
        <p:txBody>
          <a:bodyPr rtlCol="0" anchor="ctr"/>
          <a:lstStyle/>
          <a:p>
            <a:pPr algn="ctr"/>
          </a:p>
        </p:txBody>
      </p:sp>
      <p:sp>
        <p:nvSpPr>
          <p:cNvPr id="59" name="deckkit-motif-quiet+decor:a chalk stroke; the words it frames carry the meaning"/>
          <p:cNvSpPr/>
          <p:nvPr/>
        </p:nvSpPr>
        <p:spPr>
          <a:xfrm>
            <a:off x="7862593" y="5800525"/>
            <a:ext cx="174834" cy="9144"/>
          </a:xfrm>
          <a:custGeom>
            <a:avLst/>
            <a:gdLst/>
            <a:ahLst/>
            <a:cxnLst/>
            <a:rect l="0" t="0" r="r" b="b"/>
            <a:pathLst>
              <a:path w="100000" h="100000" fill="none">
                <a:moveTo>
                  <a:pt x="0" y="0"/>
                </a:moveTo>
                <a:lnTo>
                  <a:pt x="100000" y="12433"/>
                </a:lnTo>
              </a:path>
            </a:pathLst>
          </a:custGeom>
          <a:noFill/>
          <a:ln w="25400" cap="rnd">
            <a:solidFill>
              <a:srgbClr val="C9D3C9">
                <a:alpha val="85000"/>
              </a:srgbClr>
            </a:solidFill>
          </a:ln>
        </p:spPr>
        <p:txBody>
          <a:bodyPr rtlCol="0" anchor="ctr"/>
          <a:lstStyle/>
          <a:p>
            <a:pPr algn="ctr"/>
          </a:p>
        </p:txBody>
      </p:sp>
      <p:sp>
        <p:nvSpPr>
          <p:cNvPr id="60" name="deckkit-motif-quiet+decor:a chalk stroke; the words it frames carry the meaning"/>
          <p:cNvSpPr/>
          <p:nvPr/>
        </p:nvSpPr>
        <p:spPr>
          <a:xfrm>
            <a:off x="8115558" y="5814540"/>
            <a:ext cx="175104" cy="9144"/>
          </a:xfrm>
          <a:custGeom>
            <a:avLst/>
            <a:gdLst/>
            <a:ahLst/>
            <a:cxnLst/>
            <a:rect l="0" t="0" r="r" b="b"/>
            <a:pathLst>
              <a:path w="100000" h="100000" fill="none">
                <a:moveTo>
                  <a:pt x="0" y="0"/>
                </a:moveTo>
                <a:lnTo>
                  <a:pt x="100000" y="48159"/>
                </a:lnTo>
              </a:path>
            </a:pathLst>
          </a:custGeom>
          <a:noFill/>
          <a:ln w="25400" cap="rnd">
            <a:solidFill>
              <a:srgbClr val="C9D3C9">
                <a:alpha val="85000"/>
              </a:srgbClr>
            </a:solidFill>
          </a:ln>
        </p:spPr>
        <p:txBody>
          <a:bodyPr rtlCol="0" anchor="ctr"/>
          <a:lstStyle/>
          <a:p>
            <a:pPr algn="ctr"/>
          </a:p>
        </p:txBody>
      </p:sp>
      <p:sp>
        <p:nvSpPr>
          <p:cNvPr id="61" name="deckkit-motif-quiet+decor:a chalk stroke; the words it frames carry the meaning"/>
          <p:cNvSpPr/>
          <p:nvPr/>
        </p:nvSpPr>
        <p:spPr>
          <a:xfrm>
            <a:off x="8363774" y="5804002"/>
            <a:ext cx="164557" cy="12296"/>
          </a:xfrm>
          <a:custGeom>
            <a:avLst/>
            <a:gdLst/>
            <a:ahLst/>
            <a:cxnLst/>
            <a:rect l="0" t="0" r="r" b="b"/>
            <a:pathLst>
              <a:path w="100000" h="100000" fill="none">
                <a:moveTo>
                  <a:pt x="0" y="100000"/>
                </a:moveTo>
                <a:lnTo>
                  <a:pt x="100000" y="0"/>
                </a:lnTo>
              </a:path>
            </a:pathLst>
          </a:custGeom>
          <a:noFill/>
          <a:ln w="25400" cap="rnd">
            <a:solidFill>
              <a:srgbClr val="C9D3C9">
                <a:alpha val="85000"/>
              </a:srgbClr>
            </a:solidFill>
          </a:ln>
        </p:spPr>
        <p:txBody>
          <a:bodyPr rtlCol="0" anchor="ctr"/>
          <a:lstStyle/>
          <a:p>
            <a:pPr algn="ctr"/>
          </a:p>
        </p:txBody>
      </p:sp>
      <p:sp>
        <p:nvSpPr>
          <p:cNvPr id="62" name="deckkit-motif-quiet+decor:a chalk stroke; the words it frames carry the meaning"/>
          <p:cNvSpPr/>
          <p:nvPr/>
        </p:nvSpPr>
        <p:spPr>
          <a:xfrm>
            <a:off x="8597945" y="5799850"/>
            <a:ext cx="178501" cy="9144"/>
          </a:xfrm>
          <a:custGeom>
            <a:avLst/>
            <a:gdLst/>
            <a:ahLst/>
            <a:cxnLst/>
            <a:rect l="0" t="0" r="r" b="b"/>
            <a:pathLst>
              <a:path w="100000" h="100000" fill="none">
                <a:moveTo>
                  <a:pt x="0" y="18819"/>
                </a:moveTo>
                <a:lnTo>
                  <a:pt x="100000" y="0"/>
                </a:lnTo>
              </a:path>
            </a:pathLst>
          </a:custGeom>
          <a:noFill/>
          <a:ln w="25400" cap="rnd">
            <a:solidFill>
              <a:srgbClr val="C9D3C9">
                <a:alpha val="85000"/>
              </a:srgbClr>
            </a:solidFill>
          </a:ln>
        </p:spPr>
        <p:txBody>
          <a:bodyPr rtlCol="0" anchor="ctr"/>
          <a:lstStyle/>
          <a:p>
            <a:pPr algn="ctr"/>
          </a:p>
        </p:txBody>
      </p:sp>
      <p:sp>
        <p:nvSpPr>
          <p:cNvPr id="63" name="deckkit-motif-quiet+decor:a chalk stroke; the words it frames carry the meaning"/>
          <p:cNvSpPr/>
          <p:nvPr/>
        </p:nvSpPr>
        <p:spPr>
          <a:xfrm>
            <a:off x="8840288" y="5813728"/>
            <a:ext cx="169120" cy="9144"/>
          </a:xfrm>
          <a:custGeom>
            <a:avLst/>
            <a:gdLst/>
            <a:ahLst/>
            <a:cxnLst/>
            <a:rect l="0" t="0" r="r" b="b"/>
            <a:pathLst>
              <a:path w="100000" h="100000" fill="none">
                <a:moveTo>
                  <a:pt x="0" y="61795"/>
                </a:moveTo>
                <a:lnTo>
                  <a:pt x="100000" y="0"/>
                </a:lnTo>
              </a:path>
            </a:pathLst>
          </a:custGeom>
          <a:noFill/>
          <a:ln w="25400" cap="rnd">
            <a:solidFill>
              <a:srgbClr val="C9D3C9">
                <a:alpha val="85000"/>
              </a:srgbClr>
            </a:solidFill>
          </a:ln>
        </p:spPr>
        <p:txBody>
          <a:bodyPr rtlCol="0" anchor="ctr"/>
          <a:lstStyle/>
          <a:p>
            <a:pPr algn="ctr"/>
          </a:p>
        </p:txBody>
      </p:sp>
      <p:sp>
        <p:nvSpPr>
          <p:cNvPr id="64" name="deckkit-motif-quiet+decor:a chalk stroke; the words it frames carry the meaning"/>
          <p:cNvSpPr/>
          <p:nvPr/>
        </p:nvSpPr>
        <p:spPr>
          <a:xfrm>
            <a:off x="9089949" y="5806453"/>
            <a:ext cx="164202" cy="10824"/>
          </a:xfrm>
          <a:custGeom>
            <a:avLst/>
            <a:gdLst/>
            <a:ahLst/>
            <a:cxnLst/>
            <a:rect l="0" t="0" r="r" b="b"/>
            <a:pathLst>
              <a:path w="100000" h="100000" fill="none">
                <a:moveTo>
                  <a:pt x="0" y="0"/>
                </a:moveTo>
                <a:lnTo>
                  <a:pt x="100000" y="100000"/>
                </a:lnTo>
              </a:path>
            </a:pathLst>
          </a:custGeom>
          <a:noFill/>
          <a:ln w="25400" cap="rnd">
            <a:solidFill>
              <a:srgbClr val="C9D3C9">
                <a:alpha val="85000"/>
              </a:srgbClr>
            </a:solidFill>
          </a:ln>
        </p:spPr>
        <p:txBody>
          <a:bodyPr rtlCol="0" anchor="ctr"/>
          <a:lstStyle/>
          <a:p>
            <a:pPr algn="ctr"/>
          </a:p>
        </p:txBody>
      </p:sp>
      <p:sp>
        <p:nvSpPr>
          <p:cNvPr id="65" name="deckkit-motif-quiet+decor:a chalk stroke; the words it frames carry the meaning"/>
          <p:cNvSpPr/>
          <p:nvPr/>
        </p:nvSpPr>
        <p:spPr>
          <a:xfrm>
            <a:off x="9336803" y="5802784"/>
            <a:ext cx="171469" cy="9144"/>
          </a:xfrm>
          <a:custGeom>
            <a:avLst/>
            <a:gdLst/>
            <a:ahLst/>
            <a:cxnLst/>
            <a:rect l="0" t="0" r="r" b="b"/>
            <a:pathLst>
              <a:path w="100000" h="100000" fill="none">
                <a:moveTo>
                  <a:pt x="0" y="53470"/>
                </a:moveTo>
                <a:lnTo>
                  <a:pt x="100000" y="0"/>
                </a:lnTo>
              </a:path>
            </a:pathLst>
          </a:custGeom>
          <a:noFill/>
          <a:ln w="25400" cap="rnd">
            <a:solidFill>
              <a:srgbClr val="C9D3C9">
                <a:alpha val="85000"/>
              </a:srgbClr>
            </a:solidFill>
          </a:ln>
        </p:spPr>
        <p:txBody>
          <a:bodyPr rtlCol="0" anchor="ctr"/>
          <a:lstStyle/>
          <a:p>
            <a:pPr algn="ctr"/>
          </a:p>
        </p:txBody>
      </p:sp>
      <p:sp>
        <p:nvSpPr>
          <p:cNvPr id="66" name="TextBox 65"/>
          <p:cNvSpPr txBox="1"/>
          <p:nvPr/>
        </p:nvSpPr>
        <p:spPr>
          <a:xfrm>
            <a:off x="7450175" y="5440680"/>
            <a:ext cx="2248408" cy="405130"/>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1760" b="0" i="0">
                <a:solidFill>
                  <a:srgbClr val="F3F1EA"/>
                </a:solidFill>
                <a:latin typeface="Chalkboard SE"/>
                <a:ea typeface="Hiragino Sans GB"/>
              </a:rPr>
              <a:t>?</a:t>
            </a:r>
          </a:p>
        </p:txBody>
      </p:sp>
      <p:sp>
        <p:nvSpPr>
          <p:cNvPr id="67" name="TextBox 66"/>
          <p:cNvSpPr txBox="1"/>
          <p:nvPr/>
        </p:nvSpPr>
        <p:spPr>
          <a:xfrm>
            <a:off x="9698583" y="5458968"/>
            <a:ext cx="419100" cy="405130"/>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2200" b="0" i="0">
                <a:solidFill>
                  <a:srgbClr val="F3F1EA"/>
                </a:solidFill>
                <a:latin typeface="Chalkboard SE"/>
                <a:ea typeface="Hiragino Sans GB"/>
              </a:rPr>
              <a:t>+</a:t>
            </a:r>
          </a:p>
        </p:txBody>
      </p:sp>
      <p:sp>
        <p:nvSpPr>
          <p:cNvPr id="68" name="deckkit-motif-quiet+decor:a chalk stroke; the words it frames carry the meaning"/>
          <p:cNvSpPr/>
          <p:nvPr/>
        </p:nvSpPr>
        <p:spPr>
          <a:xfrm>
            <a:off x="10301427" y="5800123"/>
            <a:ext cx="186508" cy="18938"/>
          </a:xfrm>
          <a:custGeom>
            <a:avLst/>
            <a:gdLst/>
            <a:ahLst/>
            <a:cxnLst/>
            <a:rect l="0" t="0" r="r" b="b"/>
            <a:pathLst>
              <a:path w="100000" h="100000" fill="none">
                <a:moveTo>
                  <a:pt x="0" y="100000"/>
                </a:moveTo>
                <a:lnTo>
                  <a:pt x="100000" y="0"/>
                </a:lnTo>
              </a:path>
            </a:pathLst>
          </a:custGeom>
          <a:noFill/>
          <a:ln w="25400" cap="rnd">
            <a:solidFill>
              <a:srgbClr val="C9D3C9">
                <a:alpha val="85000"/>
              </a:srgbClr>
            </a:solidFill>
          </a:ln>
        </p:spPr>
        <p:txBody>
          <a:bodyPr rtlCol="0" anchor="ctr"/>
          <a:lstStyle/>
          <a:p>
            <a:pPr algn="ctr"/>
          </a:p>
        </p:txBody>
      </p:sp>
      <p:sp>
        <p:nvSpPr>
          <p:cNvPr id="69" name="deckkit-motif-quiet+decor:a chalk stroke; the words it frames carry the meaning"/>
          <p:cNvSpPr/>
          <p:nvPr/>
        </p:nvSpPr>
        <p:spPr>
          <a:xfrm>
            <a:off x="10565068" y="5810204"/>
            <a:ext cx="209144" cy="9144"/>
          </a:xfrm>
          <a:custGeom>
            <a:avLst/>
            <a:gdLst/>
            <a:ahLst/>
            <a:cxnLst/>
            <a:rect l="0" t="0" r="r" b="b"/>
            <a:pathLst>
              <a:path w="100000" h="100000" fill="none">
                <a:moveTo>
                  <a:pt x="0" y="0"/>
                </a:moveTo>
                <a:lnTo>
                  <a:pt x="100000" y="14326"/>
                </a:lnTo>
              </a:path>
            </a:pathLst>
          </a:custGeom>
          <a:noFill/>
          <a:ln w="25400" cap="rnd">
            <a:solidFill>
              <a:srgbClr val="C9D3C9">
                <a:alpha val="85000"/>
              </a:srgbClr>
            </a:solidFill>
          </a:ln>
        </p:spPr>
        <p:txBody>
          <a:bodyPr rtlCol="0" anchor="ctr"/>
          <a:lstStyle/>
          <a:p>
            <a:pPr algn="ctr"/>
          </a:p>
        </p:txBody>
      </p:sp>
      <p:sp>
        <p:nvSpPr>
          <p:cNvPr id="70" name="deckkit-motif-quiet+decor:a chalk stroke; the words it frames carry the meaning"/>
          <p:cNvSpPr/>
          <p:nvPr/>
        </p:nvSpPr>
        <p:spPr>
          <a:xfrm>
            <a:off x="10844426" y="5800525"/>
            <a:ext cx="209759" cy="9144"/>
          </a:xfrm>
          <a:custGeom>
            <a:avLst/>
            <a:gdLst/>
            <a:ahLst/>
            <a:cxnLst/>
            <a:rect l="0" t="0" r="r" b="b"/>
            <a:pathLst>
              <a:path w="100000" h="100000" fill="none">
                <a:moveTo>
                  <a:pt x="0" y="0"/>
                </a:moveTo>
                <a:lnTo>
                  <a:pt x="100000" y="12433"/>
                </a:lnTo>
              </a:path>
            </a:pathLst>
          </a:custGeom>
          <a:noFill/>
          <a:ln w="25400" cap="rnd">
            <a:solidFill>
              <a:srgbClr val="C9D3C9">
                <a:alpha val="85000"/>
              </a:srgbClr>
            </a:solidFill>
          </a:ln>
        </p:spPr>
        <p:txBody>
          <a:bodyPr rtlCol="0" anchor="ctr"/>
          <a:lstStyle/>
          <a:p>
            <a:pPr algn="ctr"/>
          </a:p>
        </p:txBody>
      </p:sp>
      <p:sp>
        <p:nvSpPr>
          <p:cNvPr id="71" name="TextBox 70"/>
          <p:cNvSpPr txBox="1"/>
          <p:nvPr/>
        </p:nvSpPr>
        <p:spPr>
          <a:xfrm>
            <a:off x="10117683" y="5440680"/>
            <a:ext cx="1130808" cy="405130"/>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1760" b="0" i="0">
                <a:solidFill>
                  <a:srgbClr val="F3F1EA"/>
                </a:solidFill>
                <a:latin typeface="Chalkboard SE"/>
                <a:ea typeface="Hiragino Sans GB"/>
              </a:rPr>
              <a:t>?</a:t>
            </a:r>
          </a:p>
        </p:txBody>
      </p:sp>
      <p:sp>
        <p:nvSpPr>
          <p:cNvPr id="72" name="TextBox 71"/>
          <p:cNvSpPr txBox="1"/>
          <p:nvPr/>
        </p:nvSpPr>
        <p:spPr>
          <a:xfrm>
            <a:off x="6705294" y="4700016"/>
            <a:ext cx="4754880" cy="365760"/>
          </a:xfrm>
          <a:prstGeom prst="rect">
            <a:avLst/>
          </a:prstGeom>
          <a:noFill/>
          <a:ln/>
        </p:spPr>
        <p:txBody>
          <a:bodyPr wrap="square" anchor="t" lIns="25400" rIns="25400" tIns="25400" bIns="25400">
            <a:spAutoFit/>
          </a:bodyPr>
          <a:lstStyle/>
          <a:p>
            <a:pPr algn="r">
              <a:lnSpc>
                <a:spcPct val="100000"/>
              </a:lnSpc>
              <a:spcBef>
                <a:spcPts val="0"/>
              </a:spcBef>
              <a:spcAft>
                <a:spcPts val="400"/>
              </a:spcAft>
            </a:pPr>
            <a:r>
              <a:rPr sz="1800" b="1" i="0">
                <a:solidFill>
                  <a:srgbClr val="F2A9B8"/>
                </a:solidFill>
                <a:latin typeface="Chalkboard SE"/>
                <a:ea typeface="Hiragino Sans GB"/>
              </a:rPr>
              <a:t>↓ By the bell, this line will be full</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name="vl.chalkboard">
    <p:bg>
      <p:bgPr>
        <a:blipFill dpi="0" rotWithShape="1">
          <a:blip r:embed="rId2"/>
          <a:srcRect/>
          <a:tile tx="0" ty="0" sx="100000" sy="100000" flip="none" algn="tl"/>
        </a:blipFill>
        <a:effectLst/>
      </p:bgPr>
    </p:bg>
    <p:spTree>
      <p:nvGrpSpPr>
        <p:cNvPr id="1" name=""/>
        <p:cNvGrpSpPr/>
        <p:nvPr/>
      </p:nvGrpSpPr>
      <p:grpSpPr/>
      <p:sp>
        <p:nvSpPr>
          <p:cNvPr id="13" name="deckkit-a11ytitle"/>
          <p:cNvSpPr>
            <a:spLocks noGrp="1"/>
          </p:cNvSpPr>
          <p:nvPr>
            <p:ph type="title"/>
          </p:nvPr>
        </p:nvSpPr>
        <p:spPr>
          <a:xfrm>
            <a:off x="0" y="-914400"/>
            <a:ext cx="12191695" cy="457200"/>
          </a:xfrm>
          <a:ln/>
        </p:spPr>
        <p:txBody>
          <a:bodyPr/>
          <a:lstStyle/>
          <a:p>
            <a:pPr/>
            <a:r>
              <a:rPr sz="1000" b="0" i="0">
                <a:solidFill>
                  <a:srgbClr val="F3F1EA"/>
                </a:solidFill>
                <a:latin typeface="Chalkboard SE"/>
                <a:ea typeface="Hiragino Sans GB"/>
              </a:rPr>
              <a:t>The willow gained 164 lb; the soil barely changed</a:t>
            </a:r>
          </a:p>
        </p:txBody>
      </p:sp>
      <p:sp>
        <p:nvSpPr>
          <p:cNvPr id="2" name="deckkit-decor+vl.chalkboard:the blackboard's wooden frame"/>
          <p:cNvSpPr/>
          <p:nvPr/>
        </p:nvSpPr>
        <p:spPr>
          <a:xfrm>
            <a:off x="0" y="0"/>
            <a:ext cx="12191695" cy="128016"/>
          </a:xfrm>
          <a:prstGeom prst="rect">
            <a:avLst/>
          </a:prstGeom>
          <a:solidFill>
            <a:srgbClr val="7A4F2A"/>
          </a:solidFill>
          <a:ln>
            <a:noFill/>
          </a:ln>
          <a:effectLst/>
        </p:spPr>
        <p:txBody>
          <a:bodyPr rtlCol="0" anchor="ctr"/>
          <a:lstStyle/>
          <a:p>
            <a:pPr algn="ctr"/>
          </a:p>
        </p:txBody>
      </p:sp>
      <p:sp>
        <p:nvSpPr>
          <p:cNvPr id="3" name="deckkit-decor+vl.chalkboard:the blackboard's wooden frame"/>
          <p:cNvSpPr/>
          <p:nvPr/>
        </p:nvSpPr>
        <p:spPr>
          <a:xfrm>
            <a:off x="0" y="6729984"/>
            <a:ext cx="12191695" cy="128016"/>
          </a:xfrm>
          <a:prstGeom prst="rect">
            <a:avLst/>
          </a:prstGeom>
          <a:solidFill>
            <a:srgbClr val="7A4F2A"/>
          </a:solidFill>
          <a:ln>
            <a:noFill/>
          </a:ln>
          <a:effectLst/>
        </p:spPr>
        <p:txBody>
          <a:bodyPr rtlCol="0" anchor="ctr"/>
          <a:lstStyle/>
          <a:p>
            <a:pPr algn="ctr"/>
          </a:p>
        </p:txBody>
      </p:sp>
      <p:sp>
        <p:nvSpPr>
          <p:cNvPr id="4" name="deckkit-decor+vl.chalkboard:the blackboard's wooden frame"/>
          <p:cNvSpPr/>
          <p:nvPr/>
        </p:nvSpPr>
        <p:spPr>
          <a:xfrm>
            <a:off x="0" y="128016"/>
            <a:ext cx="128016" cy="6601968"/>
          </a:xfrm>
          <a:prstGeom prst="rect">
            <a:avLst/>
          </a:prstGeom>
          <a:solidFill>
            <a:srgbClr val="7A4F2A"/>
          </a:solidFill>
          <a:ln>
            <a:noFill/>
          </a:ln>
          <a:effectLst/>
        </p:spPr>
        <p:txBody>
          <a:bodyPr rtlCol="0" anchor="ctr"/>
          <a:lstStyle/>
          <a:p>
            <a:pPr algn="ctr"/>
          </a:p>
        </p:txBody>
      </p:sp>
      <p:sp>
        <p:nvSpPr>
          <p:cNvPr id="5" name="deckkit-decor+vl.chalkboard:the blackboard's wooden frame"/>
          <p:cNvSpPr/>
          <p:nvPr/>
        </p:nvSpPr>
        <p:spPr>
          <a:xfrm>
            <a:off x="12063679" y="128016"/>
            <a:ext cx="128016" cy="6601968"/>
          </a:xfrm>
          <a:prstGeom prst="rect">
            <a:avLst/>
          </a:prstGeom>
          <a:solidFill>
            <a:srgbClr val="7A4F2A"/>
          </a:solidFill>
          <a:ln>
            <a:noFill/>
          </a:ln>
          <a:effectLst/>
        </p:spPr>
        <p:txBody>
          <a:bodyPr rtlCol="0" anchor="ctr"/>
          <a:lstStyle/>
          <a:p>
            <a:pPr algn="ctr"/>
          </a:p>
        </p:txBody>
      </p:sp>
      <p:sp>
        <p:nvSpPr>
          <p:cNvPr id="6" name="deckkit-decor+vl.chalkboard:a stick of chalk on the board's ledge"/>
          <p:cNvSpPr/>
          <p:nvPr/>
        </p:nvSpPr>
        <p:spPr>
          <a:xfrm>
            <a:off x="3901342" y="6675120"/>
            <a:ext cx="1097280" cy="54864"/>
          </a:xfrm>
          <a:prstGeom prst="rect">
            <a:avLst/>
          </a:prstGeom>
          <a:solidFill>
            <a:srgbClr val="E8E2D2"/>
          </a:solidFill>
          <a:ln>
            <a:noFill/>
          </a:ln>
          <a:effectLst/>
        </p:spPr>
        <p:txBody>
          <a:bodyPr rtlCol="0" anchor="ctr"/>
          <a:lstStyle/>
          <a:p>
            <a:pPr algn="ctr"/>
          </a:p>
        </p:txBody>
      </p:sp>
      <p:sp>
        <p:nvSpPr>
          <p:cNvPr id="7" name="TextBox 6"/>
          <p:cNvSpPr txBox="1"/>
          <p:nvPr/>
        </p:nvSpPr>
        <p:spPr>
          <a:xfrm>
            <a:off x="731520" y="347472"/>
            <a:ext cx="10728655" cy="329184"/>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500" b="1" i="0">
                <a:solidFill>
                  <a:srgbClr val="F2A9B8"/>
                </a:solidFill>
                <a:latin typeface="Chalkboard SE"/>
                <a:ea typeface="Hiragino Sans GB"/>
              </a:rPr>
              <a:t>How it was discovered ① · van Helmont (Belgium), published 1648</a:t>
            </a:r>
          </a:p>
        </p:txBody>
      </p:sp>
      <p:sp>
        <p:nvSpPr>
          <p:cNvPr id="8" name="TextBox 7"/>
          <p:cNvSpPr txBox="1"/>
          <p:nvPr/>
        </p:nvSpPr>
        <p:spPr>
          <a:xfrm>
            <a:off x="731520" y="640080"/>
            <a:ext cx="10728655" cy="658368"/>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3400" b="1" i="0">
                <a:solidFill>
                  <a:srgbClr val="F3F1EA"/>
                </a:solidFill>
                <a:latin typeface="Chalkboard SE"/>
                <a:ea typeface="Hiragino Sans GB"/>
              </a:rPr>
              <a:t>The willow gained 164 lb; the soil barely changed</a:t>
            </a:r>
          </a:p>
        </p:txBody>
      </p:sp>
      <p:sp>
        <p:nvSpPr>
          <p:cNvPr id="9" name="deckkit-motif-quiet+decor:a chalk stroke; the words it frames carry the meaning"/>
          <p:cNvSpPr/>
          <p:nvPr/>
        </p:nvSpPr>
        <p:spPr>
          <a:xfrm>
            <a:off x="758591" y="1288668"/>
            <a:ext cx="10686024" cy="52634"/>
          </a:xfrm>
          <a:custGeom>
            <a:avLst/>
            <a:gdLst/>
            <a:ahLst/>
            <a:cxnLst/>
            <a:rect l="0" t="0" r="r" b="b"/>
            <a:pathLst>
              <a:path w="100000" h="100000" fill="none">
                <a:moveTo>
                  <a:pt x="0" y="0"/>
                </a:moveTo>
                <a:lnTo>
                  <a:pt x="9994" y="85776"/>
                </a:lnTo>
                <a:lnTo>
                  <a:pt x="20062" y="78602"/>
                </a:lnTo>
                <a:lnTo>
                  <a:pt x="29952" y="29869"/>
                </a:lnTo>
                <a:lnTo>
                  <a:pt x="39960" y="27596"/>
                </a:lnTo>
                <a:lnTo>
                  <a:pt x="50043" y="95936"/>
                </a:lnTo>
                <a:lnTo>
                  <a:pt x="60075" y="82140"/>
                </a:lnTo>
                <a:lnTo>
                  <a:pt x="70003" y="401"/>
                </a:lnTo>
                <a:lnTo>
                  <a:pt x="79921" y="26255"/>
                </a:lnTo>
                <a:lnTo>
                  <a:pt x="89943" y="100000"/>
                </a:lnTo>
                <a:lnTo>
                  <a:pt x="100000" y="42283"/>
                </a:lnTo>
              </a:path>
            </a:pathLst>
          </a:custGeom>
          <a:noFill/>
          <a:ln w="33020" cap="rnd">
            <a:solidFill>
              <a:srgbClr val="F2D16B">
                <a:alpha val="85000"/>
              </a:srgbClr>
            </a:solidFill>
          </a:ln>
        </p:spPr>
        <p:txBody>
          <a:bodyPr rtlCol="0" anchor="ctr"/>
          <a:lstStyle/>
          <a:p>
            <a:pPr algn="ctr"/>
          </a:p>
        </p:txBody>
      </p:sp>
      <p:sp>
        <p:nvSpPr>
          <p:cNvPr id="10" name="deckkit-motif-quiet+decor:a chalk stroke; the words it frames carry the meaning"/>
          <p:cNvSpPr/>
          <p:nvPr/>
        </p:nvSpPr>
        <p:spPr>
          <a:xfrm>
            <a:off x="765869" y="1289693"/>
            <a:ext cx="10682995" cy="59229"/>
          </a:xfrm>
          <a:custGeom>
            <a:avLst/>
            <a:gdLst/>
            <a:ahLst/>
            <a:cxnLst/>
            <a:rect l="0" t="0" r="r" b="b"/>
            <a:pathLst>
              <a:path w="100000" h="100000" fill="none">
                <a:moveTo>
                  <a:pt x="0" y="18013"/>
                </a:moveTo>
                <a:lnTo>
                  <a:pt x="10034" y="71128"/>
                </a:lnTo>
                <a:lnTo>
                  <a:pt x="20036" y="100000"/>
                </a:lnTo>
                <a:lnTo>
                  <a:pt x="29926" y="26088"/>
                </a:lnTo>
                <a:lnTo>
                  <a:pt x="39885" y="5055"/>
                </a:lnTo>
                <a:lnTo>
                  <a:pt x="49982" y="76638"/>
                </a:lnTo>
                <a:lnTo>
                  <a:pt x="59948" y="57171"/>
                </a:lnTo>
                <a:lnTo>
                  <a:pt x="69889" y="0"/>
                </a:lnTo>
                <a:lnTo>
                  <a:pt x="79951" y="42166"/>
                </a:lnTo>
                <a:lnTo>
                  <a:pt x="89916" y="87246"/>
                </a:lnTo>
                <a:lnTo>
                  <a:pt x="100000" y="54680"/>
                </a:lnTo>
              </a:path>
            </a:pathLst>
          </a:custGeom>
          <a:noFill/>
          <a:ln w="19812" cap="rnd">
            <a:solidFill>
              <a:srgbClr val="F2D16B">
                <a:alpha val="45000"/>
              </a:srgbClr>
            </a:solidFill>
          </a:ln>
        </p:spPr>
        <p:txBody>
          <a:bodyPr rtlCol="0" anchor="ctr"/>
          <a:lstStyle/>
          <a:p>
            <a:pPr algn="ctr"/>
          </a:p>
        </p:txBody>
      </p:sp>
      <p:sp>
        <p:nvSpPr>
          <p:cNvPr id="11" name="deckkit-motif-quiet+decor:a chalk stroke; the words it frames carry the meaning"/>
          <p:cNvSpPr/>
          <p:nvPr/>
        </p:nvSpPr>
        <p:spPr>
          <a:xfrm>
            <a:off x="859481" y="1386025"/>
            <a:ext cx="10496830" cy="69088"/>
          </a:xfrm>
          <a:custGeom>
            <a:avLst/>
            <a:gdLst/>
            <a:ahLst/>
            <a:cxnLst/>
            <a:rect l="0" t="0" r="r" b="b"/>
            <a:pathLst>
              <a:path w="100000" h="100000" fill="none">
                <a:moveTo>
                  <a:pt x="0" y="0"/>
                </a:moveTo>
                <a:lnTo>
                  <a:pt x="10021" y="38487"/>
                </a:lnTo>
                <a:lnTo>
                  <a:pt x="19977" y="98840"/>
                </a:lnTo>
                <a:lnTo>
                  <a:pt x="29888" y="58778"/>
                </a:lnTo>
                <a:lnTo>
                  <a:pt x="40002" y="3835"/>
                </a:lnTo>
                <a:lnTo>
                  <a:pt x="49884" y="21214"/>
                </a:lnTo>
                <a:lnTo>
                  <a:pt x="60048" y="49433"/>
                </a:lnTo>
                <a:lnTo>
                  <a:pt x="69874" y="100000"/>
                </a:lnTo>
                <a:lnTo>
                  <a:pt x="79895" y="59957"/>
                </a:lnTo>
                <a:lnTo>
                  <a:pt x="89944" y="15966"/>
                </a:lnTo>
                <a:lnTo>
                  <a:pt x="100000" y="30637"/>
                </a:lnTo>
              </a:path>
            </a:pathLst>
          </a:custGeom>
          <a:noFill/>
          <a:ln w="22860" cap="rnd">
            <a:solidFill>
              <a:srgbClr val="F2D16B">
                <a:alpha val="85000"/>
              </a:srgbClr>
            </a:solidFill>
          </a:ln>
        </p:spPr>
        <p:txBody>
          <a:bodyPr rtlCol="0" anchor="ctr"/>
          <a:lstStyle/>
          <a:p>
            <a:pPr algn="ctr"/>
          </a:p>
        </p:txBody>
      </p:sp>
      <p:sp>
        <p:nvSpPr>
          <p:cNvPr id="12" name="deckkit-motif-quiet+decor:a chalk stroke; the words it frames carry the meaning"/>
          <p:cNvSpPr/>
          <p:nvPr/>
        </p:nvSpPr>
        <p:spPr>
          <a:xfrm>
            <a:off x="863774" y="1388519"/>
            <a:ext cx="10490431" cy="51559"/>
          </a:xfrm>
          <a:custGeom>
            <a:avLst/>
            <a:gdLst/>
            <a:ahLst/>
            <a:cxnLst/>
            <a:rect l="0" t="0" r="r" b="b"/>
            <a:pathLst>
              <a:path w="100000" h="100000" fill="none">
                <a:moveTo>
                  <a:pt x="0" y="18944"/>
                </a:moveTo>
                <a:lnTo>
                  <a:pt x="10018" y="63787"/>
                </a:lnTo>
                <a:lnTo>
                  <a:pt x="19940" y="95975"/>
                </a:lnTo>
                <a:lnTo>
                  <a:pt x="29903" y="100000"/>
                </a:lnTo>
                <a:lnTo>
                  <a:pt x="39991" y="1177"/>
                </a:lnTo>
                <a:lnTo>
                  <a:pt x="50032" y="0"/>
                </a:lnTo>
                <a:lnTo>
                  <a:pt x="59984" y="67388"/>
                </a:lnTo>
                <a:lnTo>
                  <a:pt x="69893" y="96679"/>
                </a:lnTo>
                <a:lnTo>
                  <a:pt x="79955" y="67331"/>
                </a:lnTo>
                <a:lnTo>
                  <a:pt x="89962" y="19153"/>
                </a:lnTo>
                <a:lnTo>
                  <a:pt x="100000" y="31564"/>
                </a:lnTo>
              </a:path>
            </a:pathLst>
          </a:custGeom>
          <a:noFill/>
          <a:ln w="13716" cap="rnd">
            <a:solidFill>
              <a:srgbClr val="F2D16B">
                <a:alpha val="45000"/>
              </a:srgbClr>
            </a:solidFill>
          </a:ln>
        </p:spPr>
        <p:txBody>
          <a:bodyPr rtlCol="0" anchor="ctr"/>
          <a:lstStyle/>
          <a:p>
            <a:pPr algn="ctr"/>
          </a:p>
        </p:txBody>
      </p:sp>
      <p:sp>
        <p:nvSpPr>
          <p:cNvPr id="14" name="TextBox 13"/>
          <p:cNvSpPr txBox="1"/>
          <p:nvPr/>
        </p:nvSpPr>
        <p:spPr>
          <a:xfrm>
            <a:off x="2971800" y="1618488"/>
            <a:ext cx="1874519" cy="384048"/>
          </a:xfrm>
          <a:prstGeom prst="rect">
            <a:avLst/>
          </a:prstGeom>
          <a:noFill/>
          <a:ln/>
        </p:spPr>
        <p:txBody>
          <a:bodyPr wrap="square" anchor="t" lIns="25400" rIns="25400" tIns="25400" bIns="25400">
            <a:spAutoFit/>
          </a:bodyPr>
          <a:lstStyle/>
          <a:p>
            <a:pPr algn="ctr">
              <a:lnSpc>
                <a:spcPct val="100000"/>
              </a:lnSpc>
              <a:spcBef>
                <a:spcPts val="0"/>
              </a:spcBef>
              <a:spcAft>
                <a:spcPts val="400"/>
              </a:spcAft>
            </a:pPr>
            <a:r>
              <a:rPr sz="2000" b="1" i="0">
                <a:solidFill>
                  <a:srgbClr val="F2D16B"/>
                </a:solidFill>
                <a:latin typeface="Chalkboard SE"/>
                <a:ea typeface="Hiragino Sans GB"/>
              </a:rPr>
              <a:t>Start</a:t>
            </a:r>
          </a:p>
        </p:txBody>
      </p:sp>
      <p:sp>
        <p:nvSpPr>
          <p:cNvPr id="15" name="TextBox 14"/>
          <p:cNvSpPr txBox="1"/>
          <p:nvPr/>
        </p:nvSpPr>
        <p:spPr>
          <a:xfrm>
            <a:off x="4846320" y="1618488"/>
            <a:ext cx="2377440" cy="384048"/>
          </a:xfrm>
          <a:prstGeom prst="rect">
            <a:avLst/>
          </a:prstGeom>
          <a:noFill/>
          <a:ln/>
        </p:spPr>
        <p:txBody>
          <a:bodyPr wrap="square" anchor="t" lIns="25400" rIns="25400" tIns="25400" bIns="25400">
            <a:spAutoFit/>
          </a:bodyPr>
          <a:lstStyle/>
          <a:p>
            <a:pPr algn="ctr">
              <a:lnSpc>
                <a:spcPct val="100000"/>
              </a:lnSpc>
              <a:spcBef>
                <a:spcPts val="0"/>
              </a:spcBef>
              <a:spcAft>
                <a:spcPts val="400"/>
              </a:spcAft>
            </a:pPr>
            <a:r>
              <a:rPr sz="2000" b="1" i="0">
                <a:solidFill>
                  <a:srgbClr val="F2D16B"/>
                </a:solidFill>
                <a:latin typeface="Chalkboard SE"/>
                <a:ea typeface="Hiragino Sans GB"/>
              </a:rPr>
              <a:t>After 5 years</a:t>
            </a:r>
          </a:p>
        </p:txBody>
      </p:sp>
      <p:sp>
        <p:nvSpPr>
          <p:cNvPr id="16" name="deckkit-motif-quiet+decor:a chalk stroke; the words it frames carry the meaning"/>
          <p:cNvSpPr/>
          <p:nvPr/>
        </p:nvSpPr>
        <p:spPr>
          <a:xfrm>
            <a:off x="725727" y="2066979"/>
            <a:ext cx="6495751" cy="9144"/>
          </a:xfrm>
          <a:custGeom>
            <a:avLst/>
            <a:gdLst/>
            <a:ahLst/>
            <a:cxnLst/>
            <a:rect l="0" t="0" r="r" b="b"/>
            <a:pathLst>
              <a:path w="100000" h="100000" fill="none">
                <a:moveTo>
                  <a:pt x="0" y="0"/>
                </a:moveTo>
                <a:lnTo>
                  <a:pt x="100000" y="12433"/>
                </a:lnTo>
              </a:path>
            </a:pathLst>
          </a:custGeom>
          <a:noFill/>
          <a:ln w="20320" cap="rnd">
            <a:solidFill>
              <a:srgbClr val="F3F1EA">
                <a:alpha val="85000"/>
              </a:srgbClr>
            </a:solidFill>
          </a:ln>
        </p:spPr>
        <p:txBody>
          <a:bodyPr rtlCol="0" anchor="ctr"/>
          <a:lstStyle/>
          <a:p>
            <a:pPr algn="ctr"/>
          </a:p>
        </p:txBody>
      </p:sp>
      <p:sp>
        <p:nvSpPr>
          <p:cNvPr id="17" name="TextBox 16"/>
          <p:cNvSpPr txBox="1"/>
          <p:nvPr/>
        </p:nvSpPr>
        <p:spPr>
          <a:xfrm>
            <a:off x="731520" y="3611880"/>
            <a:ext cx="2240280" cy="45720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2200" b="1" i="0">
                <a:solidFill>
                  <a:srgbClr val="F3F1EA"/>
                </a:solidFill>
                <a:latin typeface="Chalkboard SE"/>
                <a:ea typeface="Hiragino Sans GB"/>
              </a:rPr>
              <a:t>Watering</a:t>
            </a:r>
          </a:p>
        </p:txBody>
      </p:sp>
      <p:sp>
        <p:nvSpPr>
          <p:cNvPr id="18" name="TextBox 17"/>
          <p:cNvSpPr txBox="1"/>
          <p:nvPr/>
        </p:nvSpPr>
        <p:spPr>
          <a:xfrm>
            <a:off x="2971800" y="3611880"/>
            <a:ext cx="4251960" cy="457200"/>
          </a:xfrm>
          <a:prstGeom prst="rect">
            <a:avLst/>
          </a:prstGeom>
          <a:noFill/>
          <a:ln/>
        </p:spPr>
        <p:txBody>
          <a:bodyPr wrap="square" anchor="t" lIns="25400" rIns="25400" tIns="25400" bIns="25400">
            <a:spAutoFit/>
          </a:bodyPr>
          <a:lstStyle/>
          <a:p>
            <a:pPr algn="ctr">
              <a:lnSpc>
                <a:spcPct val="100000"/>
              </a:lnSpc>
              <a:spcBef>
                <a:spcPts val="0"/>
              </a:spcBef>
              <a:spcAft>
                <a:spcPts val="400"/>
              </a:spcAft>
            </a:pPr>
            <a:r>
              <a:rPr sz="2200" b="0" i="0">
                <a:solidFill>
                  <a:srgbClr val="F3F1EA"/>
                </a:solidFill>
                <a:latin typeface="Chalkboard SE"/>
                <a:ea typeface="Hiragino Sans GB"/>
              </a:rPr>
              <a:t>Only rainwater, for 5 years</a:t>
            </a:r>
          </a:p>
        </p:txBody>
      </p:sp>
      <p:sp>
        <p:nvSpPr>
          <p:cNvPr id="19" name="TextBox 18"/>
          <p:cNvSpPr txBox="1"/>
          <p:nvPr/>
        </p:nvSpPr>
        <p:spPr>
          <a:xfrm>
            <a:off x="731520" y="2185416"/>
            <a:ext cx="2240280" cy="45720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2200" b="1" i="0">
                <a:solidFill>
                  <a:srgbClr val="F3F1EA"/>
                </a:solidFill>
                <a:latin typeface="Chalkboard SE"/>
                <a:ea typeface="Hiragino Sans GB"/>
              </a:rPr>
              <a:t>Willow</a:t>
            </a:r>
          </a:p>
        </p:txBody>
      </p:sp>
      <p:sp>
        <p:nvSpPr>
          <p:cNvPr id="20" name="TextBox 19"/>
          <p:cNvSpPr txBox="1"/>
          <p:nvPr/>
        </p:nvSpPr>
        <p:spPr>
          <a:xfrm>
            <a:off x="2971800" y="2185416"/>
            <a:ext cx="1874519" cy="457200"/>
          </a:xfrm>
          <a:prstGeom prst="rect">
            <a:avLst/>
          </a:prstGeom>
          <a:noFill/>
          <a:ln/>
        </p:spPr>
        <p:txBody>
          <a:bodyPr wrap="square" anchor="t" lIns="25400" rIns="25400" tIns="25400" bIns="25400">
            <a:spAutoFit/>
          </a:bodyPr>
          <a:lstStyle/>
          <a:p>
            <a:pPr algn="ctr">
              <a:lnSpc>
                <a:spcPct val="100000"/>
              </a:lnSpc>
              <a:spcBef>
                <a:spcPts val="0"/>
              </a:spcBef>
              <a:spcAft>
                <a:spcPts val="400"/>
              </a:spcAft>
            </a:pPr>
            <a:r>
              <a:rPr sz="2200" b="0" i="0">
                <a:solidFill>
                  <a:srgbClr val="F3F1EA"/>
                </a:solidFill>
                <a:latin typeface="Chalkboard SE"/>
                <a:ea typeface="Hiragino Sans GB"/>
              </a:rPr>
              <a:t>5 lb</a:t>
            </a:r>
          </a:p>
        </p:txBody>
      </p:sp>
      <p:sp>
        <p:nvSpPr>
          <p:cNvPr id="21" name="TextBox 20"/>
          <p:cNvSpPr txBox="1"/>
          <p:nvPr/>
        </p:nvSpPr>
        <p:spPr>
          <a:xfrm>
            <a:off x="4846320" y="2185416"/>
            <a:ext cx="2377440" cy="457200"/>
          </a:xfrm>
          <a:prstGeom prst="rect">
            <a:avLst/>
          </a:prstGeom>
          <a:noFill/>
          <a:ln/>
        </p:spPr>
        <p:txBody>
          <a:bodyPr wrap="square" anchor="t" lIns="25400" rIns="25400" tIns="25400" bIns="25400">
            <a:spAutoFit/>
          </a:bodyPr>
          <a:lstStyle/>
          <a:p>
            <a:pPr algn="ctr">
              <a:lnSpc>
                <a:spcPct val="100000"/>
              </a:lnSpc>
              <a:spcBef>
                <a:spcPts val="0"/>
              </a:spcBef>
              <a:spcAft>
                <a:spcPts val="400"/>
              </a:spcAft>
            </a:pPr>
            <a:r>
              <a:rPr sz="2200" b="1" i="0">
                <a:solidFill>
                  <a:srgbClr val="F2D16B"/>
                </a:solidFill>
                <a:latin typeface="Chalkboard SE"/>
                <a:ea typeface="Hiragino Sans GB"/>
              </a:rPr>
              <a:t>about 169 lb</a:t>
            </a:r>
          </a:p>
        </p:txBody>
      </p:sp>
      <p:sp>
        <p:nvSpPr>
          <p:cNvPr id="22" name="TextBox 21"/>
          <p:cNvSpPr txBox="1"/>
          <p:nvPr/>
        </p:nvSpPr>
        <p:spPr>
          <a:xfrm>
            <a:off x="731520" y="2898648"/>
            <a:ext cx="2240280" cy="45720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2200" b="1" i="0">
                <a:solidFill>
                  <a:srgbClr val="F3F1EA"/>
                </a:solidFill>
                <a:latin typeface="Chalkboard SE"/>
                <a:ea typeface="Hiragino Sans GB"/>
              </a:rPr>
              <a:t>Soil (dried)</a:t>
            </a:r>
          </a:p>
        </p:txBody>
      </p:sp>
      <p:sp>
        <p:nvSpPr>
          <p:cNvPr id="23" name="TextBox 22"/>
          <p:cNvSpPr txBox="1"/>
          <p:nvPr/>
        </p:nvSpPr>
        <p:spPr>
          <a:xfrm>
            <a:off x="2971800" y="2898648"/>
            <a:ext cx="1874519" cy="457200"/>
          </a:xfrm>
          <a:prstGeom prst="rect">
            <a:avLst/>
          </a:prstGeom>
          <a:noFill/>
          <a:ln/>
        </p:spPr>
        <p:txBody>
          <a:bodyPr wrap="square" anchor="t" lIns="25400" rIns="25400" tIns="25400" bIns="25400">
            <a:spAutoFit/>
          </a:bodyPr>
          <a:lstStyle/>
          <a:p>
            <a:pPr algn="ctr">
              <a:lnSpc>
                <a:spcPct val="100000"/>
              </a:lnSpc>
              <a:spcBef>
                <a:spcPts val="0"/>
              </a:spcBef>
              <a:spcAft>
                <a:spcPts val="400"/>
              </a:spcAft>
            </a:pPr>
            <a:r>
              <a:rPr sz="2200" b="0" i="0">
                <a:solidFill>
                  <a:srgbClr val="F3F1EA"/>
                </a:solidFill>
                <a:latin typeface="Chalkboard SE"/>
                <a:ea typeface="Hiragino Sans GB"/>
              </a:rPr>
              <a:t>200 lb</a:t>
            </a:r>
          </a:p>
        </p:txBody>
      </p:sp>
      <p:sp>
        <p:nvSpPr>
          <p:cNvPr id="24" name="TextBox 23"/>
          <p:cNvSpPr txBox="1"/>
          <p:nvPr/>
        </p:nvSpPr>
        <p:spPr>
          <a:xfrm>
            <a:off x="4846320" y="2898648"/>
            <a:ext cx="2377440" cy="457200"/>
          </a:xfrm>
          <a:prstGeom prst="rect">
            <a:avLst/>
          </a:prstGeom>
          <a:noFill/>
          <a:ln/>
        </p:spPr>
        <p:txBody>
          <a:bodyPr wrap="square" anchor="t" lIns="25400" rIns="25400" tIns="25400" bIns="25400">
            <a:spAutoFit/>
          </a:bodyPr>
          <a:lstStyle/>
          <a:p>
            <a:pPr algn="ctr">
              <a:lnSpc>
                <a:spcPct val="100000"/>
              </a:lnSpc>
              <a:spcBef>
                <a:spcPts val="0"/>
              </a:spcBef>
              <a:spcAft>
                <a:spcPts val="400"/>
              </a:spcAft>
            </a:pPr>
            <a:r>
              <a:rPr sz="2200" b="0" i="0">
                <a:solidFill>
                  <a:srgbClr val="F3F1EA"/>
                </a:solidFill>
                <a:latin typeface="Chalkboard SE"/>
                <a:ea typeface="Hiragino Sans GB"/>
              </a:rPr>
              <a:t>~2 oz lighter</a:t>
            </a:r>
          </a:p>
        </p:txBody>
      </p:sp>
      <p:sp>
        <p:nvSpPr>
          <p:cNvPr id="25" name="deckkit-motif-quiet+decor:a chalk stroke; the words it frames carry the meaning"/>
          <p:cNvSpPr/>
          <p:nvPr/>
        </p:nvSpPr>
        <p:spPr>
          <a:xfrm>
            <a:off x="2890447" y="1674353"/>
            <a:ext cx="9144" cy="2563813"/>
          </a:xfrm>
          <a:custGeom>
            <a:avLst/>
            <a:gdLst/>
            <a:ahLst/>
            <a:cxnLst/>
            <a:rect l="0" t="0" r="r" b="b"/>
            <a:pathLst>
              <a:path w="100000" h="100000" fill="none">
                <a:moveTo>
                  <a:pt x="24090" y="0"/>
                </a:moveTo>
                <a:lnTo>
                  <a:pt x="0" y="100000"/>
                </a:lnTo>
              </a:path>
            </a:pathLst>
          </a:custGeom>
          <a:noFill/>
          <a:ln w="15240" cap="rnd">
            <a:solidFill>
              <a:srgbClr val="C9D3C9">
                <a:alpha val="85000"/>
              </a:srgbClr>
            </a:solidFill>
          </a:ln>
        </p:spPr>
        <p:txBody>
          <a:bodyPr rtlCol="0" anchor="ctr"/>
          <a:lstStyle/>
          <a:p>
            <a:pPr algn="ctr"/>
          </a:p>
        </p:txBody>
      </p:sp>
      <p:sp>
        <p:nvSpPr>
          <p:cNvPr id="26" name="TextBox 25"/>
          <p:cNvSpPr txBox="1"/>
          <p:nvPr/>
        </p:nvSpPr>
        <p:spPr>
          <a:xfrm>
            <a:off x="4846320" y="4343400"/>
            <a:ext cx="2377440" cy="457200"/>
          </a:xfrm>
          <a:prstGeom prst="rect">
            <a:avLst/>
          </a:prstGeom>
          <a:noFill/>
          <a:ln/>
        </p:spPr>
        <p:txBody>
          <a:bodyPr wrap="square" anchor="t" lIns="25400" rIns="25400" tIns="25400" bIns="25400">
            <a:spAutoFit/>
          </a:bodyPr>
          <a:lstStyle/>
          <a:p>
            <a:pPr algn="ctr">
              <a:lnSpc>
                <a:spcPct val="100000"/>
              </a:lnSpc>
              <a:spcBef>
                <a:spcPts val="0"/>
              </a:spcBef>
              <a:spcAft>
                <a:spcPts val="400"/>
              </a:spcAft>
            </a:pPr>
            <a:r>
              <a:rPr sz="2200" b="1" i="0">
                <a:solidFill>
                  <a:srgbClr val="F2D16B"/>
                </a:solidFill>
                <a:latin typeface="Chalkboard SE"/>
                <a:ea typeface="Hiragino Sans GB"/>
              </a:rPr>
              <a:t>~164 lb more</a:t>
            </a:r>
          </a:p>
        </p:txBody>
      </p:sp>
      <p:sp>
        <p:nvSpPr>
          <p:cNvPr id="27" name="deckkit-motif-quiet+overlap+decor:a chalk ring drawn round the word or number it circles, as a teacher circles on the board"/>
          <p:cNvSpPr/>
          <p:nvPr/>
        </p:nvSpPr>
        <p:spPr>
          <a:xfrm>
            <a:off x="4882158" y="4233756"/>
            <a:ext cx="2295234" cy="656023"/>
          </a:xfrm>
          <a:custGeom>
            <a:avLst/>
            <a:gdLst/>
            <a:ahLst/>
            <a:cxnLst/>
            <a:rect l="0" t="0" r="r" b="b"/>
            <a:pathLst>
              <a:path w="100000" h="100000" fill="none">
                <a:moveTo>
                  <a:pt x="21564" y="12198"/>
                </a:moveTo>
                <a:lnTo>
                  <a:pt x="23273" y="9559"/>
                </a:lnTo>
                <a:lnTo>
                  <a:pt x="24176" y="9436"/>
                </a:lnTo>
                <a:lnTo>
                  <a:pt x="25964" y="10007"/>
                </a:lnTo>
                <a:lnTo>
                  <a:pt x="27908" y="8437"/>
                </a:lnTo>
                <a:lnTo>
                  <a:pt x="29341" y="7784"/>
                </a:lnTo>
                <a:lnTo>
                  <a:pt x="30527" y="6214"/>
                </a:lnTo>
                <a:lnTo>
                  <a:pt x="32147" y="6974"/>
                </a:lnTo>
                <a:lnTo>
                  <a:pt x="33681" y="5925"/>
                </a:lnTo>
                <a:lnTo>
                  <a:pt x="35360" y="4779"/>
                </a:lnTo>
                <a:lnTo>
                  <a:pt x="37307" y="3192"/>
                </a:lnTo>
                <a:lnTo>
                  <a:pt x="39519" y="1332"/>
                </a:lnTo>
                <a:lnTo>
                  <a:pt x="40530" y="3845"/>
                </a:lnTo>
                <a:lnTo>
                  <a:pt x="42742" y="692"/>
                </a:lnTo>
                <a:lnTo>
                  <a:pt x="45004" y="3253"/>
                </a:lnTo>
                <a:lnTo>
                  <a:pt x="45988" y="1297"/>
                </a:lnTo>
                <a:lnTo>
                  <a:pt x="47838" y="819"/>
                </a:lnTo>
                <a:lnTo>
                  <a:pt x="50135" y="304"/>
                </a:lnTo>
                <a:lnTo>
                  <a:pt x="52037" y="0"/>
                </a:lnTo>
                <a:lnTo>
                  <a:pt x="53357" y="2706"/>
                </a:lnTo>
                <a:lnTo>
                  <a:pt x="55390" y="1598"/>
                </a:lnTo>
                <a:lnTo>
                  <a:pt x="57379" y="2071"/>
                </a:lnTo>
                <a:lnTo>
                  <a:pt x="58968" y="907"/>
                </a:lnTo>
                <a:lnTo>
                  <a:pt x="61076" y="4413"/>
                </a:lnTo>
                <a:lnTo>
                  <a:pt x="63087" y="3805"/>
                </a:lnTo>
                <a:lnTo>
                  <a:pt x="64260" y="3238"/>
                </a:lnTo>
                <a:lnTo>
                  <a:pt x="66340" y="4746"/>
                </a:lnTo>
                <a:lnTo>
                  <a:pt x="67547" y="3778"/>
                </a:lnTo>
                <a:lnTo>
                  <a:pt x="69541" y="5236"/>
                </a:lnTo>
                <a:lnTo>
                  <a:pt x="71719" y="5772"/>
                </a:lnTo>
                <a:lnTo>
                  <a:pt x="72714" y="7472"/>
                </a:lnTo>
                <a:lnTo>
                  <a:pt x="74829" y="7134"/>
                </a:lnTo>
                <a:lnTo>
                  <a:pt x="76341" y="7569"/>
                </a:lnTo>
                <a:lnTo>
                  <a:pt x="78182" y="9538"/>
                </a:lnTo>
                <a:lnTo>
                  <a:pt x="79552" y="9693"/>
                </a:lnTo>
                <a:lnTo>
                  <a:pt x="81219" y="11165"/>
                </a:lnTo>
                <a:lnTo>
                  <a:pt x="82619" y="10836"/>
                </a:lnTo>
                <a:lnTo>
                  <a:pt x="84379" y="13207"/>
                </a:lnTo>
                <a:lnTo>
                  <a:pt x="85486" y="13867"/>
                </a:lnTo>
                <a:lnTo>
                  <a:pt x="86937" y="14613"/>
                </a:lnTo>
                <a:lnTo>
                  <a:pt x="88404" y="18293"/>
                </a:lnTo>
                <a:lnTo>
                  <a:pt x="89528" y="19769"/>
                </a:lnTo>
                <a:lnTo>
                  <a:pt x="90257" y="21207"/>
                </a:lnTo>
                <a:lnTo>
                  <a:pt x="91386" y="20340"/>
                </a:lnTo>
                <a:lnTo>
                  <a:pt x="92613" y="24388"/>
                </a:lnTo>
                <a:lnTo>
                  <a:pt x="92689" y="23890"/>
                </a:lnTo>
                <a:lnTo>
                  <a:pt x="94141" y="25811"/>
                </a:lnTo>
                <a:lnTo>
                  <a:pt x="94301" y="26381"/>
                </a:lnTo>
                <a:lnTo>
                  <a:pt x="94729" y="30115"/>
                </a:lnTo>
                <a:lnTo>
                  <a:pt x="96214" y="33078"/>
                </a:lnTo>
                <a:lnTo>
                  <a:pt x="96307" y="31512"/>
                </a:lnTo>
                <a:lnTo>
                  <a:pt x="96659" y="35762"/>
                </a:lnTo>
                <a:lnTo>
                  <a:pt x="97646" y="36967"/>
                </a:lnTo>
                <a:lnTo>
                  <a:pt x="97543" y="38296"/>
                </a:lnTo>
                <a:lnTo>
                  <a:pt x="98223" y="40343"/>
                </a:lnTo>
                <a:lnTo>
                  <a:pt x="98424" y="43137"/>
                </a:lnTo>
                <a:lnTo>
                  <a:pt x="99388" y="42249"/>
                </a:lnTo>
                <a:lnTo>
                  <a:pt x="99117" y="46378"/>
                </a:lnTo>
                <a:lnTo>
                  <a:pt x="99345" y="48377"/>
                </a:lnTo>
                <a:lnTo>
                  <a:pt x="99737" y="49322"/>
                </a:lnTo>
                <a:lnTo>
                  <a:pt x="100000" y="49491"/>
                </a:lnTo>
                <a:lnTo>
                  <a:pt x="99590" y="51411"/>
                </a:lnTo>
                <a:lnTo>
                  <a:pt x="99866" y="54662"/>
                </a:lnTo>
                <a:lnTo>
                  <a:pt x="99137" y="57078"/>
                </a:lnTo>
                <a:lnTo>
                  <a:pt x="99116" y="56680"/>
                </a:lnTo>
                <a:lnTo>
                  <a:pt x="98740" y="60890"/>
                </a:lnTo>
                <a:lnTo>
                  <a:pt x="98383" y="61421"/>
                </a:lnTo>
                <a:lnTo>
                  <a:pt x="98175" y="64242"/>
                </a:lnTo>
                <a:lnTo>
                  <a:pt x="97402" y="64086"/>
                </a:lnTo>
                <a:lnTo>
                  <a:pt x="96560" y="67342"/>
                </a:lnTo>
                <a:lnTo>
                  <a:pt x="96029" y="67884"/>
                </a:lnTo>
                <a:lnTo>
                  <a:pt x="94847" y="68770"/>
                </a:lnTo>
                <a:lnTo>
                  <a:pt x="94430" y="70999"/>
                </a:lnTo>
                <a:lnTo>
                  <a:pt x="92931" y="73053"/>
                </a:lnTo>
                <a:lnTo>
                  <a:pt x="92947" y="74901"/>
                </a:lnTo>
                <a:lnTo>
                  <a:pt x="92091" y="76827"/>
                </a:lnTo>
                <a:lnTo>
                  <a:pt x="90872" y="77966"/>
                </a:lnTo>
                <a:lnTo>
                  <a:pt x="89825" y="77195"/>
                </a:lnTo>
                <a:lnTo>
                  <a:pt x="88870" y="79444"/>
                </a:lnTo>
                <a:lnTo>
                  <a:pt x="88454" y="82228"/>
                </a:lnTo>
                <a:lnTo>
                  <a:pt x="87059" y="83509"/>
                </a:lnTo>
                <a:lnTo>
                  <a:pt x="85582" y="84693"/>
                </a:lnTo>
                <a:lnTo>
                  <a:pt x="84990" y="85666"/>
                </a:lnTo>
                <a:lnTo>
                  <a:pt x="83341" y="87102"/>
                </a:lnTo>
                <a:lnTo>
                  <a:pt x="82125" y="89366"/>
                </a:lnTo>
                <a:lnTo>
                  <a:pt x="80585" y="88639"/>
                </a:lnTo>
                <a:lnTo>
                  <a:pt x="79304" y="91844"/>
                </a:lnTo>
                <a:lnTo>
                  <a:pt x="78214" y="92813"/>
                </a:lnTo>
                <a:lnTo>
                  <a:pt x="76797" y="92825"/>
                </a:lnTo>
                <a:lnTo>
                  <a:pt x="74285" y="94130"/>
                </a:lnTo>
                <a:lnTo>
                  <a:pt x="72983" y="93894"/>
                </a:lnTo>
                <a:lnTo>
                  <a:pt x="71456" y="95134"/>
                </a:lnTo>
                <a:lnTo>
                  <a:pt x="69272" y="95693"/>
                </a:lnTo>
                <a:lnTo>
                  <a:pt x="68148" y="95144"/>
                </a:lnTo>
                <a:lnTo>
                  <a:pt x="65775" y="96498"/>
                </a:lnTo>
                <a:lnTo>
                  <a:pt x="63799" y="97385"/>
                </a:lnTo>
                <a:lnTo>
                  <a:pt x="61988" y="99330"/>
                </a:lnTo>
                <a:lnTo>
                  <a:pt x="60426" y="98861"/>
                </a:lnTo>
                <a:lnTo>
                  <a:pt x="58272" y="98306"/>
                </a:lnTo>
                <a:lnTo>
                  <a:pt x="56867" y="99761"/>
                </a:lnTo>
                <a:lnTo>
                  <a:pt x="54697" y="98635"/>
                </a:lnTo>
                <a:lnTo>
                  <a:pt x="53446" y="100000"/>
                </a:lnTo>
                <a:lnTo>
                  <a:pt x="51014" y="99101"/>
                </a:lnTo>
                <a:lnTo>
                  <a:pt x="49689" y="98665"/>
                </a:lnTo>
                <a:lnTo>
                  <a:pt x="47767" y="99554"/>
                </a:lnTo>
                <a:lnTo>
                  <a:pt x="46214" y="99122"/>
                </a:lnTo>
                <a:lnTo>
                  <a:pt x="44098" y="98308"/>
                </a:lnTo>
                <a:lnTo>
                  <a:pt x="42316" y="98006"/>
                </a:lnTo>
                <a:lnTo>
                  <a:pt x="40273" y="97842"/>
                </a:lnTo>
                <a:lnTo>
                  <a:pt x="38285" y="96706"/>
                </a:lnTo>
                <a:lnTo>
                  <a:pt x="36427" y="97593"/>
                </a:lnTo>
                <a:lnTo>
                  <a:pt x="34704" y="95350"/>
                </a:lnTo>
                <a:lnTo>
                  <a:pt x="33521" y="95481"/>
                </a:lnTo>
                <a:lnTo>
                  <a:pt x="31979" y="95765"/>
                </a:lnTo>
                <a:lnTo>
                  <a:pt x="29835" y="95835"/>
                </a:lnTo>
                <a:lnTo>
                  <a:pt x="28749" y="93063"/>
                </a:lnTo>
                <a:lnTo>
                  <a:pt x="26488" y="93142"/>
                </a:lnTo>
                <a:lnTo>
                  <a:pt x="25698" y="91988"/>
                </a:lnTo>
                <a:lnTo>
                  <a:pt x="24211" y="90242"/>
                </a:lnTo>
                <a:lnTo>
                  <a:pt x="22659" y="88620"/>
                </a:lnTo>
                <a:lnTo>
                  <a:pt x="21097" y="87862"/>
                </a:lnTo>
                <a:lnTo>
                  <a:pt x="19741" y="86765"/>
                </a:lnTo>
                <a:lnTo>
                  <a:pt x="18830" y="84821"/>
                </a:lnTo>
                <a:lnTo>
                  <a:pt x="16952" y="83920"/>
                </a:lnTo>
                <a:lnTo>
                  <a:pt x="16392" y="83622"/>
                </a:lnTo>
                <a:lnTo>
                  <a:pt x="14229" y="83462"/>
                </a:lnTo>
                <a:lnTo>
                  <a:pt x="13736" y="82191"/>
                </a:lnTo>
                <a:lnTo>
                  <a:pt x="11977" y="80656"/>
                </a:lnTo>
                <a:lnTo>
                  <a:pt x="10675" y="77384"/>
                </a:lnTo>
                <a:lnTo>
                  <a:pt x="9983" y="78400"/>
                </a:lnTo>
                <a:lnTo>
                  <a:pt x="8164" y="77203"/>
                </a:lnTo>
                <a:lnTo>
                  <a:pt x="6838" y="73890"/>
                </a:lnTo>
                <a:lnTo>
                  <a:pt x="5736" y="71976"/>
                </a:lnTo>
                <a:lnTo>
                  <a:pt x="4858" y="72290"/>
                </a:lnTo>
                <a:lnTo>
                  <a:pt x="4044" y="68970"/>
                </a:lnTo>
                <a:lnTo>
                  <a:pt x="3084" y="67764"/>
                </a:lnTo>
                <a:lnTo>
                  <a:pt x="2977" y="67089"/>
                </a:lnTo>
                <a:lnTo>
                  <a:pt x="1597" y="65647"/>
                </a:lnTo>
                <a:lnTo>
                  <a:pt x="1461" y="63118"/>
                </a:lnTo>
                <a:lnTo>
                  <a:pt x="1004" y="62031"/>
                </a:lnTo>
                <a:lnTo>
                  <a:pt x="913" y="59755"/>
                </a:lnTo>
                <a:lnTo>
                  <a:pt x="494" y="57827"/>
                </a:lnTo>
                <a:lnTo>
                  <a:pt x="315" y="55756"/>
                </a:lnTo>
                <a:lnTo>
                  <a:pt x="0" y="54374"/>
                </a:lnTo>
                <a:lnTo>
                  <a:pt x="246" y="51768"/>
                </a:lnTo>
                <a:lnTo>
                  <a:pt x="460" y="50673"/>
                </a:lnTo>
                <a:lnTo>
                  <a:pt x="454" y="49535"/>
                </a:lnTo>
                <a:lnTo>
                  <a:pt x="652" y="47708"/>
                </a:lnTo>
                <a:lnTo>
                  <a:pt x="285" y="44986"/>
                </a:lnTo>
                <a:lnTo>
                  <a:pt x="634" y="44354"/>
                </a:lnTo>
                <a:lnTo>
                  <a:pt x="1071" y="40471"/>
                </a:lnTo>
                <a:lnTo>
                  <a:pt x="588" y="38607"/>
                </a:lnTo>
                <a:lnTo>
                  <a:pt x="918" y="36645"/>
                </a:lnTo>
                <a:lnTo>
                  <a:pt x="1215" y="35507"/>
                </a:lnTo>
                <a:lnTo>
                  <a:pt x="1751" y="35190"/>
                </a:lnTo>
                <a:lnTo>
                  <a:pt x="2745" y="34371"/>
                </a:lnTo>
                <a:lnTo>
                  <a:pt x="3674" y="31904"/>
                </a:lnTo>
                <a:lnTo>
                  <a:pt x="4354" y="27797"/>
                </a:lnTo>
                <a:lnTo>
                  <a:pt x="4453" y="29139"/>
                </a:lnTo>
                <a:lnTo>
                  <a:pt x="5577" y="25117"/>
                </a:lnTo>
                <a:lnTo>
                  <a:pt x="6833" y="24285"/>
                </a:lnTo>
                <a:lnTo>
                  <a:pt x="7711" y="22431"/>
                </a:lnTo>
                <a:lnTo>
                  <a:pt x="8595" y="20239"/>
                </a:lnTo>
                <a:lnTo>
                  <a:pt x="10196" y="21779"/>
                </a:lnTo>
                <a:lnTo>
                  <a:pt x="11882" y="19867"/>
                </a:lnTo>
                <a:lnTo>
                  <a:pt x="13213" y="17303"/>
                </a:lnTo>
                <a:lnTo>
                  <a:pt x="14034" y="18031"/>
                </a:lnTo>
                <a:lnTo>
                  <a:pt x="15788" y="16088"/>
                </a:lnTo>
                <a:lnTo>
                  <a:pt x="16716" y="13574"/>
                </a:lnTo>
                <a:lnTo>
                  <a:pt x="18672" y="14258"/>
                </a:lnTo>
                <a:lnTo>
                  <a:pt x="20517" y="13383"/>
                </a:lnTo>
                <a:lnTo>
                  <a:pt x="21574" y="11191"/>
                </a:lnTo>
                <a:lnTo>
                  <a:pt x="23600" y="12310"/>
                </a:lnTo>
                <a:lnTo>
                  <a:pt x="24769" y="8752"/>
                </a:lnTo>
                <a:lnTo>
                  <a:pt x="26439" y="9009"/>
                </a:lnTo>
                <a:lnTo>
                  <a:pt x="27734" y="7118"/>
                </a:lnTo>
                <a:lnTo>
                  <a:pt x="29319" y="7544"/>
                </a:lnTo>
                <a:lnTo>
                  <a:pt x="30654" y="6477"/>
                </a:lnTo>
                <a:lnTo>
                  <a:pt x="33050" y="6365"/>
                </a:lnTo>
                <a:lnTo>
                  <a:pt x="34016" y="4520"/>
                </a:lnTo>
                <a:lnTo>
                  <a:pt x="35539" y="4886"/>
                </a:lnTo>
                <a:lnTo>
                  <a:pt x="37745" y="2362"/>
                </a:lnTo>
                <a:lnTo>
                  <a:pt x="39396" y="3215"/>
                </a:lnTo>
                <a:lnTo>
                  <a:pt x="41185" y="2010"/>
                </a:lnTo>
                <a:lnTo>
                  <a:pt x="42715" y="1543"/>
                </a:lnTo>
                <a:lnTo>
                  <a:pt x="45179" y="1168"/>
                </a:lnTo>
                <a:lnTo>
                  <a:pt x="46526" y="1406"/>
                </a:lnTo>
                <a:lnTo>
                  <a:pt x="48041" y="1105"/>
                </a:lnTo>
                <a:lnTo>
                  <a:pt x="49903" y="839"/>
                </a:lnTo>
              </a:path>
            </a:pathLst>
          </a:custGeom>
          <a:noFill/>
          <a:ln w="30480" cap="rnd">
            <a:solidFill>
              <a:srgbClr val="F2D16B">
                <a:alpha val="85000"/>
              </a:srgbClr>
            </a:solidFill>
          </a:ln>
        </p:spPr>
        <p:txBody>
          <a:bodyPr rtlCol="0" anchor="ctr"/>
          <a:lstStyle/>
          <a:p>
            <a:pPr algn="ctr"/>
          </a:p>
        </p:txBody>
      </p:sp>
      <p:sp>
        <p:nvSpPr>
          <p:cNvPr id="28" name="deckkit-motif-quiet+overlap+decor:a chalk ring drawn round the word or number it circles, as a teacher circles on the board"/>
          <p:cNvSpPr/>
          <p:nvPr/>
        </p:nvSpPr>
        <p:spPr>
          <a:xfrm>
            <a:off x="4876764" y="4233544"/>
            <a:ext cx="2306367" cy="660434"/>
          </a:xfrm>
          <a:custGeom>
            <a:avLst/>
            <a:gdLst/>
            <a:ahLst/>
            <a:cxnLst/>
            <a:rect l="0" t="0" r="r" b="b"/>
            <a:pathLst>
              <a:path w="100000" h="100000" fill="none">
                <a:moveTo>
                  <a:pt x="21592" y="11126"/>
                </a:moveTo>
                <a:lnTo>
                  <a:pt x="23653" y="10040"/>
                </a:lnTo>
                <a:lnTo>
                  <a:pt x="24599" y="10344"/>
                </a:lnTo>
                <a:lnTo>
                  <a:pt x="26190" y="8993"/>
                </a:lnTo>
                <a:lnTo>
                  <a:pt x="27966" y="6659"/>
                </a:lnTo>
                <a:lnTo>
                  <a:pt x="29542" y="5903"/>
                </a:lnTo>
                <a:lnTo>
                  <a:pt x="30713" y="7433"/>
                </a:lnTo>
                <a:lnTo>
                  <a:pt x="33013" y="6188"/>
                </a:lnTo>
                <a:lnTo>
                  <a:pt x="33860" y="4653"/>
                </a:lnTo>
                <a:lnTo>
                  <a:pt x="35621" y="5292"/>
                </a:lnTo>
                <a:lnTo>
                  <a:pt x="37262" y="2511"/>
                </a:lnTo>
                <a:lnTo>
                  <a:pt x="39368" y="3411"/>
                </a:lnTo>
                <a:lnTo>
                  <a:pt x="41071" y="2402"/>
                </a:lnTo>
                <a:lnTo>
                  <a:pt x="43198" y="1940"/>
                </a:lnTo>
                <a:lnTo>
                  <a:pt x="44973" y="1419"/>
                </a:lnTo>
                <a:lnTo>
                  <a:pt x="46335" y="1109"/>
                </a:lnTo>
                <a:lnTo>
                  <a:pt x="48393" y="2304"/>
                </a:lnTo>
                <a:lnTo>
                  <a:pt x="49763" y="1539"/>
                </a:lnTo>
                <a:lnTo>
                  <a:pt x="52047" y="1528"/>
                </a:lnTo>
                <a:lnTo>
                  <a:pt x="53801" y="2057"/>
                </a:lnTo>
                <a:lnTo>
                  <a:pt x="55655" y="1408"/>
                </a:lnTo>
                <a:lnTo>
                  <a:pt x="57061" y="587"/>
                </a:lnTo>
                <a:lnTo>
                  <a:pt x="59399" y="3457"/>
                </a:lnTo>
                <a:lnTo>
                  <a:pt x="60695" y="4415"/>
                </a:lnTo>
                <a:lnTo>
                  <a:pt x="62946" y="2110"/>
                </a:lnTo>
                <a:lnTo>
                  <a:pt x="64641" y="3441"/>
                </a:lnTo>
                <a:lnTo>
                  <a:pt x="65896" y="3369"/>
                </a:lnTo>
                <a:lnTo>
                  <a:pt x="67741" y="3176"/>
                </a:lnTo>
                <a:lnTo>
                  <a:pt x="69141" y="3922"/>
                </a:lnTo>
                <a:lnTo>
                  <a:pt x="71128" y="4630"/>
                </a:lnTo>
                <a:lnTo>
                  <a:pt x="72686" y="7485"/>
                </a:lnTo>
                <a:lnTo>
                  <a:pt x="74654" y="7023"/>
                </a:lnTo>
                <a:lnTo>
                  <a:pt x="76567" y="9231"/>
                </a:lnTo>
                <a:lnTo>
                  <a:pt x="77808" y="7699"/>
                </a:lnTo>
                <a:lnTo>
                  <a:pt x="80123" y="10855"/>
                </a:lnTo>
                <a:lnTo>
                  <a:pt x="81778" y="10566"/>
                </a:lnTo>
                <a:lnTo>
                  <a:pt x="82769" y="10504"/>
                </a:lnTo>
                <a:lnTo>
                  <a:pt x="84744" y="13578"/>
                </a:lnTo>
                <a:lnTo>
                  <a:pt x="85783" y="14910"/>
                </a:lnTo>
                <a:lnTo>
                  <a:pt x="86801" y="15384"/>
                </a:lnTo>
                <a:lnTo>
                  <a:pt x="88621" y="15378"/>
                </a:lnTo>
                <a:lnTo>
                  <a:pt x="89460" y="17109"/>
                </a:lnTo>
                <a:lnTo>
                  <a:pt x="90693" y="20815"/>
                </a:lnTo>
                <a:lnTo>
                  <a:pt x="91445" y="21056"/>
                </a:lnTo>
                <a:lnTo>
                  <a:pt x="91708" y="22868"/>
                </a:lnTo>
                <a:lnTo>
                  <a:pt x="92811" y="24201"/>
                </a:lnTo>
                <a:lnTo>
                  <a:pt x="93261" y="27592"/>
                </a:lnTo>
                <a:lnTo>
                  <a:pt x="94347" y="28075"/>
                </a:lnTo>
                <a:lnTo>
                  <a:pt x="95269" y="30867"/>
                </a:lnTo>
                <a:lnTo>
                  <a:pt x="95571" y="31378"/>
                </a:lnTo>
                <a:lnTo>
                  <a:pt x="96403" y="32492"/>
                </a:lnTo>
                <a:lnTo>
                  <a:pt x="96976" y="33020"/>
                </a:lnTo>
                <a:lnTo>
                  <a:pt x="97374" y="36381"/>
                </a:lnTo>
                <a:lnTo>
                  <a:pt x="97680" y="39612"/>
                </a:lnTo>
                <a:lnTo>
                  <a:pt x="97738" y="39376"/>
                </a:lnTo>
                <a:lnTo>
                  <a:pt x="98693" y="42216"/>
                </a:lnTo>
                <a:lnTo>
                  <a:pt x="98790" y="44042"/>
                </a:lnTo>
                <a:lnTo>
                  <a:pt x="99240" y="46087"/>
                </a:lnTo>
                <a:lnTo>
                  <a:pt x="99453" y="46157"/>
                </a:lnTo>
                <a:lnTo>
                  <a:pt x="99272" y="46984"/>
                </a:lnTo>
                <a:lnTo>
                  <a:pt x="99198" y="48622"/>
                </a:lnTo>
                <a:lnTo>
                  <a:pt x="100000" y="50720"/>
                </a:lnTo>
                <a:lnTo>
                  <a:pt x="99541" y="52468"/>
                </a:lnTo>
                <a:lnTo>
                  <a:pt x="99687" y="55554"/>
                </a:lnTo>
                <a:lnTo>
                  <a:pt x="98640" y="58278"/>
                </a:lnTo>
                <a:lnTo>
                  <a:pt x="98901" y="60510"/>
                </a:lnTo>
                <a:lnTo>
                  <a:pt x="97822" y="60305"/>
                </a:lnTo>
                <a:lnTo>
                  <a:pt x="97688" y="61587"/>
                </a:lnTo>
                <a:lnTo>
                  <a:pt x="96984" y="64632"/>
                </a:lnTo>
                <a:lnTo>
                  <a:pt x="96483" y="66669"/>
                </a:lnTo>
                <a:lnTo>
                  <a:pt x="95763" y="66484"/>
                </a:lnTo>
                <a:lnTo>
                  <a:pt x="95011" y="68560"/>
                </a:lnTo>
                <a:lnTo>
                  <a:pt x="93669" y="68753"/>
                </a:lnTo>
                <a:lnTo>
                  <a:pt x="93292" y="71427"/>
                </a:lnTo>
                <a:lnTo>
                  <a:pt x="91962" y="73410"/>
                </a:lnTo>
                <a:lnTo>
                  <a:pt x="91421" y="74401"/>
                </a:lnTo>
                <a:lnTo>
                  <a:pt x="90697" y="76645"/>
                </a:lnTo>
                <a:lnTo>
                  <a:pt x="89769" y="79665"/>
                </a:lnTo>
                <a:lnTo>
                  <a:pt x="89199" y="78901"/>
                </a:lnTo>
                <a:lnTo>
                  <a:pt x="88202" y="80468"/>
                </a:lnTo>
                <a:lnTo>
                  <a:pt x="87248" y="81107"/>
                </a:lnTo>
                <a:lnTo>
                  <a:pt x="85587" y="85481"/>
                </a:lnTo>
                <a:lnTo>
                  <a:pt x="84776" y="86164"/>
                </a:lnTo>
                <a:lnTo>
                  <a:pt x="83133" y="85605"/>
                </a:lnTo>
                <a:lnTo>
                  <a:pt x="82568" y="86744"/>
                </a:lnTo>
                <a:lnTo>
                  <a:pt x="80461" y="89210"/>
                </a:lnTo>
                <a:lnTo>
                  <a:pt x="79637" y="91208"/>
                </a:lnTo>
                <a:lnTo>
                  <a:pt x="78298" y="92624"/>
                </a:lnTo>
                <a:lnTo>
                  <a:pt x="76186" y="94051"/>
                </a:lnTo>
                <a:lnTo>
                  <a:pt x="74434" y="92083"/>
                </a:lnTo>
                <a:lnTo>
                  <a:pt x="73355" y="95631"/>
                </a:lnTo>
                <a:lnTo>
                  <a:pt x="71338" y="94991"/>
                </a:lnTo>
                <a:lnTo>
                  <a:pt x="69138" y="94727"/>
                </a:lnTo>
                <a:lnTo>
                  <a:pt x="67219" y="94827"/>
                </a:lnTo>
                <a:lnTo>
                  <a:pt x="65805" y="97934"/>
                </a:lnTo>
                <a:lnTo>
                  <a:pt x="64420" y="97039"/>
                </a:lnTo>
                <a:lnTo>
                  <a:pt x="62354" y="97201"/>
                </a:lnTo>
                <a:lnTo>
                  <a:pt x="60630" y="98260"/>
                </a:lnTo>
                <a:lnTo>
                  <a:pt x="59007" y="98948"/>
                </a:lnTo>
                <a:lnTo>
                  <a:pt x="56895" y="98288"/>
                </a:lnTo>
                <a:lnTo>
                  <a:pt x="54590" y="98048"/>
                </a:lnTo>
                <a:lnTo>
                  <a:pt x="53034" y="97113"/>
                </a:lnTo>
                <a:lnTo>
                  <a:pt x="50977" y="98051"/>
                </a:lnTo>
                <a:lnTo>
                  <a:pt x="49126" y="98799"/>
                </a:lnTo>
                <a:lnTo>
                  <a:pt x="47442" y="100000"/>
                </a:lnTo>
                <a:lnTo>
                  <a:pt x="45951" y="98369"/>
                </a:lnTo>
                <a:lnTo>
                  <a:pt x="43884" y="97822"/>
                </a:lnTo>
                <a:lnTo>
                  <a:pt x="41839" y="99512"/>
                </a:lnTo>
                <a:lnTo>
                  <a:pt x="40706" y="98182"/>
                </a:lnTo>
                <a:lnTo>
                  <a:pt x="38660" y="96119"/>
                </a:lnTo>
                <a:lnTo>
                  <a:pt x="36786" y="95720"/>
                </a:lnTo>
                <a:lnTo>
                  <a:pt x="34839" y="96544"/>
                </a:lnTo>
                <a:lnTo>
                  <a:pt x="32990" y="94701"/>
                </a:lnTo>
                <a:lnTo>
                  <a:pt x="31863" y="94779"/>
                </a:lnTo>
                <a:lnTo>
                  <a:pt x="30401" y="92855"/>
                </a:lnTo>
                <a:lnTo>
                  <a:pt x="28074" y="94525"/>
                </a:lnTo>
                <a:lnTo>
                  <a:pt x="27054" y="92727"/>
                </a:lnTo>
                <a:lnTo>
                  <a:pt x="25536" y="89877"/>
                </a:lnTo>
                <a:lnTo>
                  <a:pt x="24512" y="89947"/>
                </a:lnTo>
                <a:lnTo>
                  <a:pt x="23061" y="87671"/>
                </a:lnTo>
                <a:lnTo>
                  <a:pt x="21104" y="87870"/>
                </a:lnTo>
                <a:lnTo>
                  <a:pt x="19750" y="87746"/>
                </a:lnTo>
                <a:lnTo>
                  <a:pt x="18453" y="83985"/>
                </a:lnTo>
                <a:lnTo>
                  <a:pt x="17064" y="83448"/>
                </a:lnTo>
                <a:lnTo>
                  <a:pt x="16525" y="84277"/>
                </a:lnTo>
                <a:lnTo>
                  <a:pt x="14981" y="81578"/>
                </a:lnTo>
                <a:lnTo>
                  <a:pt x="13112" y="81709"/>
                </a:lnTo>
                <a:lnTo>
                  <a:pt x="11931" y="78374"/>
                </a:lnTo>
                <a:lnTo>
                  <a:pt x="10980" y="79309"/>
                </a:lnTo>
                <a:lnTo>
                  <a:pt x="9519" y="75348"/>
                </a:lnTo>
                <a:lnTo>
                  <a:pt x="9021" y="73824"/>
                </a:lnTo>
                <a:lnTo>
                  <a:pt x="7714" y="72871"/>
                </a:lnTo>
                <a:lnTo>
                  <a:pt x="6214" y="71649"/>
                </a:lnTo>
                <a:lnTo>
                  <a:pt x="5330" y="72523"/>
                </a:lnTo>
                <a:lnTo>
                  <a:pt x="4775" y="69690"/>
                </a:lnTo>
                <a:lnTo>
                  <a:pt x="3212" y="66891"/>
                </a:lnTo>
                <a:lnTo>
                  <a:pt x="2658" y="67295"/>
                </a:lnTo>
                <a:lnTo>
                  <a:pt x="2598" y="63049"/>
                </a:lnTo>
                <a:lnTo>
                  <a:pt x="1496" y="64428"/>
                </a:lnTo>
                <a:lnTo>
                  <a:pt x="874" y="59749"/>
                </a:lnTo>
                <a:lnTo>
                  <a:pt x="634" y="60663"/>
                </a:lnTo>
                <a:lnTo>
                  <a:pt x="371" y="58317"/>
                </a:lnTo>
                <a:lnTo>
                  <a:pt x="57" y="56311"/>
                </a:lnTo>
                <a:lnTo>
                  <a:pt x="0" y="54303"/>
                </a:lnTo>
                <a:lnTo>
                  <a:pt x="505" y="53448"/>
                </a:lnTo>
                <a:lnTo>
                  <a:pt x="226" y="52006"/>
                </a:lnTo>
                <a:lnTo>
                  <a:pt x="258" y="50097"/>
                </a:lnTo>
                <a:lnTo>
                  <a:pt x="842" y="48472"/>
                </a:lnTo>
                <a:lnTo>
                  <a:pt x="212" y="44277"/>
                </a:lnTo>
                <a:lnTo>
                  <a:pt x="949" y="44528"/>
                </a:lnTo>
                <a:lnTo>
                  <a:pt x="746" y="42356"/>
                </a:lnTo>
                <a:lnTo>
                  <a:pt x="1213" y="38036"/>
                </a:lnTo>
                <a:lnTo>
                  <a:pt x="1149" y="36269"/>
                </a:lnTo>
                <a:lnTo>
                  <a:pt x="1652" y="37572"/>
                </a:lnTo>
                <a:lnTo>
                  <a:pt x="2515" y="35579"/>
                </a:lnTo>
                <a:lnTo>
                  <a:pt x="3252" y="32270"/>
                </a:lnTo>
                <a:lnTo>
                  <a:pt x="3638" y="31417"/>
                </a:lnTo>
                <a:lnTo>
                  <a:pt x="4322" y="27858"/>
                </a:lnTo>
                <a:lnTo>
                  <a:pt x="5294" y="26420"/>
                </a:lnTo>
                <a:lnTo>
                  <a:pt x="5756" y="26580"/>
                </a:lnTo>
                <a:lnTo>
                  <a:pt x="7023" y="25494"/>
                </a:lnTo>
                <a:lnTo>
                  <a:pt x="7688" y="22254"/>
                </a:lnTo>
                <a:lnTo>
                  <a:pt x="9249" y="20003"/>
                </a:lnTo>
                <a:lnTo>
                  <a:pt x="10634" y="19547"/>
                </a:lnTo>
                <a:lnTo>
                  <a:pt x="11493" y="18263"/>
                </a:lnTo>
                <a:lnTo>
                  <a:pt x="13174" y="16594"/>
                </a:lnTo>
                <a:lnTo>
                  <a:pt x="14045" y="15093"/>
                </a:lnTo>
                <a:lnTo>
                  <a:pt x="15499" y="15860"/>
                </a:lnTo>
                <a:lnTo>
                  <a:pt x="17798" y="12776"/>
                </a:lnTo>
                <a:lnTo>
                  <a:pt x="18796" y="12947"/>
                </a:lnTo>
                <a:lnTo>
                  <a:pt x="20161" y="11951"/>
                </a:lnTo>
                <a:lnTo>
                  <a:pt x="21483" y="11288"/>
                </a:lnTo>
                <a:lnTo>
                  <a:pt x="23152" y="9170"/>
                </a:lnTo>
                <a:lnTo>
                  <a:pt x="24550" y="11162"/>
                </a:lnTo>
                <a:lnTo>
                  <a:pt x="26634" y="10467"/>
                </a:lnTo>
                <a:lnTo>
                  <a:pt x="28265" y="8790"/>
                </a:lnTo>
                <a:lnTo>
                  <a:pt x="29260" y="5852"/>
                </a:lnTo>
                <a:lnTo>
                  <a:pt x="31555" y="6943"/>
                </a:lnTo>
                <a:lnTo>
                  <a:pt x="32906" y="4356"/>
                </a:lnTo>
                <a:lnTo>
                  <a:pt x="34599" y="4910"/>
                </a:lnTo>
                <a:lnTo>
                  <a:pt x="35588" y="3135"/>
                </a:lnTo>
                <a:lnTo>
                  <a:pt x="38116" y="3873"/>
                </a:lnTo>
                <a:lnTo>
                  <a:pt x="39005" y="1515"/>
                </a:lnTo>
                <a:lnTo>
                  <a:pt x="41384" y="1941"/>
                </a:lnTo>
                <a:lnTo>
                  <a:pt x="42903" y="841"/>
                </a:lnTo>
                <a:lnTo>
                  <a:pt x="44415" y="1747"/>
                </a:lnTo>
                <a:lnTo>
                  <a:pt x="46464" y="518"/>
                </a:lnTo>
                <a:lnTo>
                  <a:pt x="48021" y="1280"/>
                </a:lnTo>
                <a:lnTo>
                  <a:pt x="49809" y="0"/>
                </a:lnTo>
              </a:path>
            </a:pathLst>
          </a:custGeom>
          <a:noFill/>
          <a:ln w="18288" cap="rnd">
            <a:solidFill>
              <a:srgbClr val="F2D16B">
                <a:alpha val="45000"/>
              </a:srgbClr>
            </a:solidFill>
          </a:ln>
        </p:spPr>
        <p:txBody>
          <a:bodyPr rtlCol="0" anchor="ctr"/>
          <a:lstStyle/>
          <a:p>
            <a:pPr algn="ctr"/>
          </a:p>
        </p:txBody>
      </p:sp>
      <p:sp>
        <p:nvSpPr>
          <p:cNvPr id="29" name="TextBox 28"/>
          <p:cNvSpPr txBox="1"/>
          <p:nvPr/>
        </p:nvSpPr>
        <p:spPr>
          <a:xfrm>
            <a:off x="7909560" y="1737360"/>
            <a:ext cx="3367734" cy="36576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2000" b="1" i="0">
                <a:solidFill>
                  <a:srgbClr val="F2D16B"/>
                </a:solidFill>
                <a:latin typeface="Chalkboard SE"/>
                <a:ea typeface="Hiragino Sans GB"/>
              </a:rPr>
              <a:t>His conclusion</a:t>
            </a:r>
          </a:p>
        </p:txBody>
      </p:sp>
      <p:sp>
        <p:nvSpPr>
          <p:cNvPr id="30" name="TextBox 29"/>
          <p:cNvSpPr txBox="1"/>
          <p:nvPr/>
        </p:nvSpPr>
        <p:spPr>
          <a:xfrm>
            <a:off x="7909560" y="2139696"/>
            <a:ext cx="3367734" cy="86868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2400" b="1" i="0">
                <a:solidFill>
                  <a:srgbClr val="F3F1EA"/>
                </a:solidFill>
                <a:latin typeface="Chalkboard SE"/>
                <a:ea typeface="Hiragino Sans GB"/>
              </a:rPr>
              <a:t>The extra weight</a:t>
            </a:r>
          </a:p>
          <a:p>
            <a:pPr algn="l">
              <a:lnSpc>
                <a:spcPct val="100000"/>
              </a:lnSpc>
              <a:spcBef>
                <a:spcPts val="0"/>
              </a:spcBef>
              <a:spcAft>
                <a:spcPts val="400"/>
              </a:spcAft>
            </a:pPr>
            <a:r>
              <a:rPr sz="2400" b="1" i="0">
                <a:solidFill>
                  <a:srgbClr val="F3F1EA"/>
                </a:solidFill>
                <a:latin typeface="Chalkboard SE"/>
                <a:ea typeface="Hiragino Sans GB"/>
              </a:rPr>
              <a:t>came from water.</a:t>
            </a:r>
          </a:p>
        </p:txBody>
      </p:sp>
      <p:sp>
        <p:nvSpPr>
          <p:cNvPr id="31" name="deckkit-motif-quiet+overlap+decor:a chalk frame drawn round its own words; the box encloses the text by design"/>
          <p:cNvSpPr/>
          <p:nvPr/>
        </p:nvSpPr>
        <p:spPr>
          <a:xfrm>
            <a:off x="7689290" y="1608119"/>
            <a:ext cx="3785343" cy="1534196"/>
          </a:xfrm>
          <a:custGeom>
            <a:avLst/>
            <a:gdLst/>
            <a:ahLst/>
            <a:cxnLst/>
            <a:rect l="0" t="0" r="r" b="b"/>
            <a:pathLst>
              <a:path w="100000" h="100000" fill="none">
                <a:moveTo>
                  <a:pt x="0" y="1932"/>
                </a:moveTo>
                <a:lnTo>
                  <a:pt x="100000" y="3405"/>
                </a:lnTo>
                <a:lnTo>
                  <a:pt x="99043" y="97504"/>
                </a:lnTo>
                <a:lnTo>
                  <a:pt x="1576" y="100000"/>
                </a:lnTo>
                <a:lnTo>
                  <a:pt x="2081" y="0"/>
                </a:lnTo>
              </a:path>
            </a:pathLst>
          </a:custGeom>
          <a:noFill/>
          <a:ln w="25400" cap="rnd">
            <a:solidFill>
              <a:srgbClr val="F2D16B">
                <a:alpha val="85000"/>
              </a:srgbClr>
            </a:solidFill>
          </a:ln>
        </p:spPr>
        <p:txBody>
          <a:bodyPr rtlCol="0" anchor="ctr"/>
          <a:lstStyle/>
          <a:p>
            <a:pPr algn="ctr"/>
          </a:p>
        </p:txBody>
      </p:sp>
      <p:sp>
        <p:nvSpPr>
          <p:cNvPr id="32" name="deckkit-motif-quiet+overlap+decor:a chalk frame drawn round its own words; the box encloses the text by design"/>
          <p:cNvSpPr/>
          <p:nvPr/>
        </p:nvSpPr>
        <p:spPr>
          <a:xfrm>
            <a:off x="7695651" y="1596388"/>
            <a:ext cx="3767271" cy="1549127"/>
          </a:xfrm>
          <a:custGeom>
            <a:avLst/>
            <a:gdLst/>
            <a:ahLst/>
            <a:cxnLst/>
            <a:rect l="0" t="0" r="r" b="b"/>
            <a:pathLst>
              <a:path w="100000" h="100000" fill="none">
                <a:moveTo>
                  <a:pt x="0" y="2776"/>
                </a:moveTo>
                <a:lnTo>
                  <a:pt x="100000" y="3114"/>
                </a:lnTo>
                <a:lnTo>
                  <a:pt x="99716" y="97466"/>
                </a:lnTo>
                <a:lnTo>
                  <a:pt x="1139" y="100000"/>
                </a:lnTo>
                <a:lnTo>
                  <a:pt x="2114" y="0"/>
                </a:lnTo>
              </a:path>
            </a:pathLst>
          </a:custGeom>
          <a:noFill/>
          <a:ln w="15240" cap="rnd">
            <a:solidFill>
              <a:srgbClr val="F2D16B">
                <a:alpha val="45000"/>
              </a:srgbClr>
            </a:solidFill>
          </a:ln>
        </p:spPr>
        <p:txBody>
          <a:bodyPr rtlCol="0" anchor="ctr"/>
          <a:lstStyle/>
          <a:p>
            <a:pPr algn="ctr"/>
          </a:p>
        </p:txBody>
      </p:sp>
      <p:sp>
        <p:nvSpPr>
          <p:cNvPr id="33" name="TextBox 32"/>
          <p:cNvSpPr txBox="1"/>
          <p:nvPr/>
        </p:nvSpPr>
        <p:spPr>
          <a:xfrm>
            <a:off x="7909560" y="3447287"/>
            <a:ext cx="3367734" cy="36576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2000" b="1" i="0">
                <a:solidFill>
                  <a:srgbClr val="F2A9B8"/>
                </a:solidFill>
                <a:latin typeface="Chalkboard SE"/>
                <a:ea typeface="Hiragino Sans GB"/>
              </a:rPr>
              <a:t>Think about it</a:t>
            </a:r>
          </a:p>
        </p:txBody>
      </p:sp>
      <p:sp>
        <p:nvSpPr>
          <p:cNvPr id="34" name="TextBox 33"/>
          <p:cNvSpPr txBox="1"/>
          <p:nvPr/>
        </p:nvSpPr>
        <p:spPr>
          <a:xfrm>
            <a:off x="7909560" y="3849624"/>
            <a:ext cx="3367734" cy="91440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2000" b="0" i="0">
                <a:solidFill>
                  <a:srgbClr val="F3F1EA"/>
                </a:solidFill>
                <a:latin typeface="Chalkboard SE"/>
                <a:ea typeface="Hiragino Sans GB"/>
              </a:rPr>
              <a:t>Was it only water?</a:t>
            </a:r>
          </a:p>
          <a:p>
            <a:pPr algn="l">
              <a:lnSpc>
                <a:spcPct val="100000"/>
              </a:lnSpc>
              <a:spcBef>
                <a:spcPts val="0"/>
              </a:spcBef>
              <a:spcAft>
                <a:spcPts val="400"/>
              </a:spcAft>
            </a:pPr>
            <a:r>
              <a:rPr sz="2000" b="0" i="0">
                <a:solidFill>
                  <a:srgbClr val="F3F1EA"/>
                </a:solidFill>
                <a:latin typeface="Chalkboard SE"/>
                <a:ea typeface="Hiragino Sans GB"/>
              </a:rPr>
              <a:t>What else went in?</a:t>
            </a:r>
          </a:p>
        </p:txBody>
      </p:sp>
      <p:sp>
        <p:nvSpPr>
          <p:cNvPr id="35" name="deckkit-motif-quiet+overlap+decor:a chalk frame drawn round its own words; the box encloses the text by design"/>
          <p:cNvSpPr/>
          <p:nvPr/>
        </p:nvSpPr>
        <p:spPr>
          <a:xfrm>
            <a:off x="7762768" y="3291119"/>
            <a:ext cx="3743656" cy="1508438"/>
          </a:xfrm>
          <a:custGeom>
            <a:avLst/>
            <a:gdLst/>
            <a:ahLst/>
            <a:cxnLst/>
            <a:rect l="0" t="0" r="r" b="b"/>
            <a:pathLst>
              <a:path w="100000" h="100000" fill="none">
                <a:moveTo>
                  <a:pt x="218" y="0"/>
                </a:moveTo>
                <a:lnTo>
                  <a:pt x="99364" y="923"/>
                </a:lnTo>
                <a:lnTo>
                  <a:pt x="100000" y="95811"/>
                </a:lnTo>
                <a:lnTo>
                  <a:pt x="0" y="100000"/>
                </a:lnTo>
                <a:lnTo>
                  <a:pt x="467" y="5539"/>
                </a:lnTo>
              </a:path>
            </a:pathLst>
          </a:custGeom>
          <a:noFill/>
          <a:ln w="25400" cap="rnd">
            <a:solidFill>
              <a:srgbClr val="F2A9B8">
                <a:alpha val="85000"/>
              </a:srgbClr>
            </a:solidFill>
          </a:ln>
        </p:spPr>
        <p:txBody>
          <a:bodyPr rtlCol="0" anchor="ctr"/>
          <a:lstStyle/>
          <a:p>
            <a:pPr algn="ctr"/>
          </a:p>
        </p:txBody>
      </p:sp>
      <p:sp>
        <p:nvSpPr>
          <p:cNvPr id="36" name="deckkit-motif-quiet+overlap+decor:a chalk frame drawn round its own words; the box encloses the text by design"/>
          <p:cNvSpPr/>
          <p:nvPr/>
        </p:nvSpPr>
        <p:spPr>
          <a:xfrm>
            <a:off x="7755001" y="3298283"/>
            <a:ext cx="3735556" cy="1505514"/>
          </a:xfrm>
          <a:custGeom>
            <a:avLst/>
            <a:gdLst/>
            <a:ahLst/>
            <a:cxnLst/>
            <a:rect l="0" t="0" r="r" b="b"/>
            <a:pathLst>
              <a:path w="100000" h="100000" fill="none">
                <a:moveTo>
                  <a:pt x="0" y="0"/>
                </a:moveTo>
                <a:lnTo>
                  <a:pt x="99771" y="627"/>
                </a:lnTo>
                <a:lnTo>
                  <a:pt x="100000" y="95830"/>
                </a:lnTo>
                <a:lnTo>
                  <a:pt x="195" y="100000"/>
                </a:lnTo>
                <a:lnTo>
                  <a:pt x="641" y="3942"/>
                </a:lnTo>
              </a:path>
            </a:pathLst>
          </a:custGeom>
          <a:noFill/>
          <a:ln w="15240" cap="rnd">
            <a:solidFill>
              <a:srgbClr val="F2A9B8">
                <a:alpha val="45000"/>
              </a:srgbClr>
            </a:solidFill>
          </a:ln>
        </p:spPr>
        <p:txBody>
          <a:bodyPr rtlCol="0" anchor="ctr"/>
          <a:lstStyle/>
          <a:p>
            <a:pPr algn="ctr"/>
          </a:p>
        </p:txBody>
      </p:sp>
      <p:sp>
        <p:nvSpPr>
          <p:cNvPr id="37" name="deckkit-motif-quiet+decor:a chalk stroke; the words it frames carry the meaning"/>
          <p:cNvSpPr/>
          <p:nvPr/>
        </p:nvSpPr>
        <p:spPr>
          <a:xfrm>
            <a:off x="725769" y="5158186"/>
            <a:ext cx="10731551" cy="9144"/>
          </a:xfrm>
          <a:custGeom>
            <a:avLst/>
            <a:gdLst/>
            <a:ahLst/>
            <a:cxnLst/>
            <a:rect l="0" t="0" r="r" b="b"/>
            <a:pathLst>
              <a:path w="100000" h="100000" fill="none">
                <a:moveTo>
                  <a:pt x="0" y="0"/>
                </a:moveTo>
                <a:lnTo>
                  <a:pt x="100000" y="14326"/>
                </a:lnTo>
              </a:path>
            </a:pathLst>
          </a:custGeom>
          <a:noFill/>
          <a:ln w="17780" cap="rnd">
            <a:solidFill>
              <a:srgbClr val="C9D3C9">
                <a:alpha val="85000"/>
              </a:srgbClr>
            </a:solidFill>
          </a:ln>
        </p:spPr>
        <p:txBody>
          <a:bodyPr rtlCol="0" anchor="ctr"/>
          <a:lstStyle/>
          <a:p>
            <a:pPr algn="ctr"/>
          </a:p>
        </p:txBody>
      </p:sp>
      <p:sp>
        <p:nvSpPr>
          <p:cNvPr id="38" name="TextBox 37"/>
          <p:cNvSpPr txBox="1"/>
          <p:nvPr/>
        </p:nvSpPr>
        <p:spPr>
          <a:xfrm>
            <a:off x="731520" y="5266944"/>
            <a:ext cx="718820" cy="420624"/>
          </a:xfrm>
          <a:prstGeom prst="rect">
            <a:avLst/>
          </a:prstGeom>
          <a:noFill/>
          <a:ln/>
        </p:spPr>
        <p:txBody>
          <a:bodyPr wrap="square" anchor="ctr" lIns="25400" rIns="25400" tIns="25400" bIns="25400">
            <a:spAutoFit/>
          </a:bodyPr>
          <a:lstStyle/>
          <a:p>
            <a:pPr algn="l">
              <a:lnSpc>
                <a:spcPct val="100000"/>
              </a:lnSpc>
              <a:spcBef>
                <a:spcPts val="0"/>
              </a:spcBef>
              <a:spcAft>
                <a:spcPts val="400"/>
              </a:spcAft>
            </a:pPr>
            <a:r>
              <a:rPr sz="1400" b="1" i="0">
                <a:solidFill>
                  <a:srgbClr val="F2A9B8"/>
                </a:solidFill>
                <a:latin typeface="Chalkboard SE"/>
                <a:ea typeface="Hiragino Sans GB"/>
              </a:rPr>
              <a:t>Board</a:t>
            </a:r>
          </a:p>
        </p:txBody>
      </p:sp>
      <p:sp>
        <p:nvSpPr>
          <p:cNvPr id="39" name="deckkit-motif-quiet+overlap+decor:a chalk frame drawn round its own words; the box encloses the text by design"/>
          <p:cNvSpPr/>
          <p:nvPr/>
        </p:nvSpPr>
        <p:spPr>
          <a:xfrm>
            <a:off x="664955" y="5227101"/>
            <a:ext cx="734285" cy="505352"/>
          </a:xfrm>
          <a:custGeom>
            <a:avLst/>
            <a:gdLst/>
            <a:ahLst/>
            <a:cxnLst/>
            <a:rect l="0" t="0" r="r" b="b"/>
            <a:pathLst>
              <a:path w="100000" h="100000" fill="none">
                <a:moveTo>
                  <a:pt x="3467" y="1771"/>
                </a:moveTo>
                <a:lnTo>
                  <a:pt x="100000" y="0"/>
                </a:lnTo>
                <a:lnTo>
                  <a:pt x="94608" y="100000"/>
                </a:lnTo>
                <a:lnTo>
                  <a:pt x="0" y="98580"/>
                </a:lnTo>
                <a:lnTo>
                  <a:pt x="10699" y="3799"/>
                </a:lnTo>
              </a:path>
            </a:pathLst>
          </a:custGeom>
          <a:noFill/>
          <a:ln w="25400" cap="rnd">
            <a:solidFill>
              <a:srgbClr val="F2A9B8">
                <a:alpha val="85000"/>
              </a:srgbClr>
            </a:solidFill>
          </a:ln>
        </p:spPr>
        <p:txBody>
          <a:bodyPr rtlCol="0" anchor="ctr"/>
          <a:lstStyle/>
          <a:p>
            <a:pPr algn="ctr"/>
          </a:p>
        </p:txBody>
      </p:sp>
      <p:sp>
        <p:nvSpPr>
          <p:cNvPr id="40" name="deckkit-motif-quiet+overlap+decor:a chalk frame drawn round its own words; the box encloses the text by design"/>
          <p:cNvSpPr/>
          <p:nvPr/>
        </p:nvSpPr>
        <p:spPr>
          <a:xfrm>
            <a:off x="682458" y="5230425"/>
            <a:ext cx="698490" cy="504788"/>
          </a:xfrm>
          <a:custGeom>
            <a:avLst/>
            <a:gdLst/>
            <a:ahLst/>
            <a:cxnLst/>
            <a:rect l="0" t="0" r="r" b="b"/>
            <a:pathLst>
              <a:path w="100000" h="100000" fill="none">
                <a:moveTo>
                  <a:pt x="14" y="0"/>
                </a:moveTo>
                <a:lnTo>
                  <a:pt x="100000" y="837"/>
                </a:lnTo>
                <a:lnTo>
                  <a:pt x="97533" y="97082"/>
                </a:lnTo>
                <a:lnTo>
                  <a:pt x="0" y="100000"/>
                </a:lnTo>
                <a:lnTo>
                  <a:pt x="8817" y="2373"/>
                </a:lnTo>
              </a:path>
            </a:pathLst>
          </a:custGeom>
          <a:noFill/>
          <a:ln w="15240" cap="rnd">
            <a:solidFill>
              <a:srgbClr val="F2A9B8">
                <a:alpha val="45000"/>
              </a:srgbClr>
            </a:solidFill>
          </a:ln>
        </p:spPr>
        <p:txBody>
          <a:bodyPr rtlCol="0" anchor="ctr"/>
          <a:lstStyle/>
          <a:p>
            <a:pPr algn="ctr"/>
          </a:p>
        </p:txBody>
      </p:sp>
      <p:sp>
        <p:nvSpPr>
          <p:cNvPr id="41" name="deckkit-motif-quiet+decor:a chalk stroke; the words it frames carry the meaning"/>
          <p:cNvSpPr/>
          <p:nvPr/>
        </p:nvSpPr>
        <p:spPr>
          <a:xfrm>
            <a:off x="2012888" y="5810204"/>
            <a:ext cx="174219" cy="9144"/>
          </a:xfrm>
          <a:custGeom>
            <a:avLst/>
            <a:gdLst/>
            <a:ahLst/>
            <a:cxnLst/>
            <a:rect l="0" t="0" r="r" b="b"/>
            <a:pathLst>
              <a:path w="100000" h="100000" fill="none">
                <a:moveTo>
                  <a:pt x="0" y="0"/>
                </a:moveTo>
                <a:lnTo>
                  <a:pt x="100000" y="14326"/>
                </a:lnTo>
              </a:path>
            </a:pathLst>
          </a:custGeom>
          <a:noFill/>
          <a:ln w="25400" cap="rnd">
            <a:solidFill>
              <a:srgbClr val="C9D3C9">
                <a:alpha val="85000"/>
              </a:srgbClr>
            </a:solidFill>
          </a:ln>
        </p:spPr>
        <p:txBody>
          <a:bodyPr rtlCol="0" anchor="ctr"/>
          <a:lstStyle/>
          <a:p>
            <a:pPr algn="ctr"/>
          </a:p>
        </p:txBody>
      </p:sp>
      <p:sp>
        <p:nvSpPr>
          <p:cNvPr id="42" name="deckkit-motif-quiet+decor:a chalk stroke; the words it frames carry the meaning"/>
          <p:cNvSpPr/>
          <p:nvPr/>
        </p:nvSpPr>
        <p:spPr>
          <a:xfrm>
            <a:off x="2257321" y="5800525"/>
            <a:ext cx="174834" cy="9144"/>
          </a:xfrm>
          <a:custGeom>
            <a:avLst/>
            <a:gdLst/>
            <a:ahLst/>
            <a:cxnLst/>
            <a:rect l="0" t="0" r="r" b="b"/>
            <a:pathLst>
              <a:path w="100000" h="100000" fill="none">
                <a:moveTo>
                  <a:pt x="0" y="0"/>
                </a:moveTo>
                <a:lnTo>
                  <a:pt x="100000" y="12433"/>
                </a:lnTo>
              </a:path>
            </a:pathLst>
          </a:custGeom>
          <a:noFill/>
          <a:ln w="25400" cap="rnd">
            <a:solidFill>
              <a:srgbClr val="C9D3C9">
                <a:alpha val="85000"/>
              </a:srgbClr>
            </a:solidFill>
          </a:ln>
        </p:spPr>
        <p:txBody>
          <a:bodyPr rtlCol="0" anchor="ctr"/>
          <a:lstStyle/>
          <a:p>
            <a:pPr algn="ctr"/>
          </a:p>
        </p:txBody>
      </p:sp>
      <p:sp>
        <p:nvSpPr>
          <p:cNvPr id="43" name="deckkit-motif-quiet+decor:a chalk stroke; the words it frames carry the meaning"/>
          <p:cNvSpPr/>
          <p:nvPr/>
        </p:nvSpPr>
        <p:spPr>
          <a:xfrm>
            <a:off x="2510286" y="5814540"/>
            <a:ext cx="175104" cy="9144"/>
          </a:xfrm>
          <a:custGeom>
            <a:avLst/>
            <a:gdLst/>
            <a:ahLst/>
            <a:cxnLst/>
            <a:rect l="0" t="0" r="r" b="b"/>
            <a:pathLst>
              <a:path w="100000" h="100000" fill="none">
                <a:moveTo>
                  <a:pt x="0" y="0"/>
                </a:moveTo>
                <a:lnTo>
                  <a:pt x="100000" y="48159"/>
                </a:lnTo>
              </a:path>
            </a:pathLst>
          </a:custGeom>
          <a:noFill/>
          <a:ln w="25400" cap="rnd">
            <a:solidFill>
              <a:srgbClr val="C9D3C9">
                <a:alpha val="85000"/>
              </a:srgbClr>
            </a:solidFill>
          </a:ln>
        </p:spPr>
        <p:txBody>
          <a:bodyPr rtlCol="0" anchor="ctr"/>
          <a:lstStyle/>
          <a:p>
            <a:pPr algn="ctr"/>
          </a:p>
        </p:txBody>
      </p:sp>
      <p:sp>
        <p:nvSpPr>
          <p:cNvPr id="44" name="deckkit-motif-quiet+decor:a chalk stroke; the words it frames carry the meaning"/>
          <p:cNvSpPr/>
          <p:nvPr/>
        </p:nvSpPr>
        <p:spPr>
          <a:xfrm>
            <a:off x="2758502" y="5804002"/>
            <a:ext cx="164557" cy="12296"/>
          </a:xfrm>
          <a:custGeom>
            <a:avLst/>
            <a:gdLst/>
            <a:ahLst/>
            <a:cxnLst/>
            <a:rect l="0" t="0" r="r" b="b"/>
            <a:pathLst>
              <a:path w="100000" h="100000" fill="none">
                <a:moveTo>
                  <a:pt x="0" y="100000"/>
                </a:moveTo>
                <a:lnTo>
                  <a:pt x="100000" y="0"/>
                </a:lnTo>
              </a:path>
            </a:pathLst>
          </a:custGeom>
          <a:noFill/>
          <a:ln w="25400" cap="rnd">
            <a:solidFill>
              <a:srgbClr val="C9D3C9">
                <a:alpha val="85000"/>
              </a:srgbClr>
            </a:solidFill>
          </a:ln>
        </p:spPr>
        <p:txBody>
          <a:bodyPr rtlCol="0" anchor="ctr"/>
          <a:lstStyle/>
          <a:p>
            <a:pPr algn="ctr"/>
          </a:p>
        </p:txBody>
      </p:sp>
      <p:sp>
        <p:nvSpPr>
          <p:cNvPr id="45" name="deckkit-motif-quiet+decor:a chalk stroke; the words it frames carry the meaning"/>
          <p:cNvSpPr/>
          <p:nvPr/>
        </p:nvSpPr>
        <p:spPr>
          <a:xfrm>
            <a:off x="2992673" y="5799850"/>
            <a:ext cx="178501" cy="9144"/>
          </a:xfrm>
          <a:custGeom>
            <a:avLst/>
            <a:gdLst/>
            <a:ahLst/>
            <a:cxnLst/>
            <a:rect l="0" t="0" r="r" b="b"/>
            <a:pathLst>
              <a:path w="100000" h="100000" fill="none">
                <a:moveTo>
                  <a:pt x="0" y="18819"/>
                </a:moveTo>
                <a:lnTo>
                  <a:pt x="100000" y="0"/>
                </a:lnTo>
              </a:path>
            </a:pathLst>
          </a:custGeom>
          <a:noFill/>
          <a:ln w="25400" cap="rnd">
            <a:solidFill>
              <a:srgbClr val="C9D3C9">
                <a:alpha val="85000"/>
              </a:srgbClr>
            </a:solidFill>
          </a:ln>
        </p:spPr>
        <p:txBody>
          <a:bodyPr rtlCol="0" anchor="ctr"/>
          <a:lstStyle/>
          <a:p>
            <a:pPr algn="ctr"/>
          </a:p>
        </p:txBody>
      </p:sp>
      <p:sp>
        <p:nvSpPr>
          <p:cNvPr id="46" name="deckkit-motif-quiet+decor:a chalk stroke; the words it frames carry the meaning"/>
          <p:cNvSpPr/>
          <p:nvPr/>
        </p:nvSpPr>
        <p:spPr>
          <a:xfrm>
            <a:off x="3235016" y="5813728"/>
            <a:ext cx="169120" cy="9144"/>
          </a:xfrm>
          <a:custGeom>
            <a:avLst/>
            <a:gdLst/>
            <a:ahLst/>
            <a:cxnLst/>
            <a:rect l="0" t="0" r="r" b="b"/>
            <a:pathLst>
              <a:path w="100000" h="100000" fill="none">
                <a:moveTo>
                  <a:pt x="0" y="61795"/>
                </a:moveTo>
                <a:lnTo>
                  <a:pt x="100000" y="0"/>
                </a:lnTo>
              </a:path>
            </a:pathLst>
          </a:custGeom>
          <a:noFill/>
          <a:ln w="25400" cap="rnd">
            <a:solidFill>
              <a:srgbClr val="C9D3C9">
                <a:alpha val="85000"/>
              </a:srgbClr>
            </a:solidFill>
          </a:ln>
        </p:spPr>
        <p:txBody>
          <a:bodyPr rtlCol="0" anchor="ctr"/>
          <a:lstStyle/>
          <a:p>
            <a:pPr algn="ctr"/>
          </a:p>
        </p:txBody>
      </p:sp>
      <p:sp>
        <p:nvSpPr>
          <p:cNvPr id="47" name="deckkit-motif-quiet+decor:a chalk stroke; the words it frames carry the meaning"/>
          <p:cNvSpPr/>
          <p:nvPr/>
        </p:nvSpPr>
        <p:spPr>
          <a:xfrm>
            <a:off x="3484677" y="5806453"/>
            <a:ext cx="164202" cy="10824"/>
          </a:xfrm>
          <a:custGeom>
            <a:avLst/>
            <a:gdLst/>
            <a:ahLst/>
            <a:cxnLst/>
            <a:rect l="0" t="0" r="r" b="b"/>
            <a:pathLst>
              <a:path w="100000" h="100000" fill="none">
                <a:moveTo>
                  <a:pt x="0" y="0"/>
                </a:moveTo>
                <a:lnTo>
                  <a:pt x="100000" y="100000"/>
                </a:lnTo>
              </a:path>
            </a:pathLst>
          </a:custGeom>
          <a:noFill/>
          <a:ln w="25400" cap="rnd">
            <a:solidFill>
              <a:srgbClr val="C9D3C9">
                <a:alpha val="85000"/>
              </a:srgbClr>
            </a:solidFill>
          </a:ln>
        </p:spPr>
        <p:txBody>
          <a:bodyPr rtlCol="0" anchor="ctr"/>
          <a:lstStyle/>
          <a:p>
            <a:pPr algn="ctr"/>
          </a:p>
        </p:txBody>
      </p:sp>
      <p:sp>
        <p:nvSpPr>
          <p:cNvPr id="48" name="deckkit-motif-quiet+decor:a chalk stroke; the words it frames carry the meaning"/>
          <p:cNvSpPr/>
          <p:nvPr/>
        </p:nvSpPr>
        <p:spPr>
          <a:xfrm>
            <a:off x="3731531" y="5802784"/>
            <a:ext cx="171469" cy="9144"/>
          </a:xfrm>
          <a:custGeom>
            <a:avLst/>
            <a:gdLst/>
            <a:ahLst/>
            <a:cxnLst/>
            <a:rect l="0" t="0" r="r" b="b"/>
            <a:pathLst>
              <a:path w="100000" h="100000" fill="none">
                <a:moveTo>
                  <a:pt x="0" y="53470"/>
                </a:moveTo>
                <a:lnTo>
                  <a:pt x="100000" y="0"/>
                </a:lnTo>
              </a:path>
            </a:pathLst>
          </a:custGeom>
          <a:noFill/>
          <a:ln w="25400" cap="rnd">
            <a:solidFill>
              <a:srgbClr val="C9D3C9">
                <a:alpha val="85000"/>
              </a:srgbClr>
            </a:solidFill>
          </a:ln>
        </p:spPr>
        <p:txBody>
          <a:bodyPr rtlCol="0" anchor="ctr"/>
          <a:lstStyle/>
          <a:p>
            <a:pPr algn="ctr"/>
          </a:p>
        </p:txBody>
      </p:sp>
      <p:sp>
        <p:nvSpPr>
          <p:cNvPr id="49" name="TextBox 48"/>
          <p:cNvSpPr txBox="1"/>
          <p:nvPr/>
        </p:nvSpPr>
        <p:spPr>
          <a:xfrm>
            <a:off x="1844903" y="5440680"/>
            <a:ext cx="2248408" cy="405130"/>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1760" b="0" i="0">
                <a:solidFill>
                  <a:srgbClr val="F3F1EA"/>
                </a:solidFill>
                <a:latin typeface="Chalkboard SE"/>
                <a:ea typeface="Hiragino Sans GB"/>
              </a:rPr>
              <a:t>?</a:t>
            </a:r>
          </a:p>
        </p:txBody>
      </p:sp>
      <p:sp>
        <p:nvSpPr>
          <p:cNvPr id="50" name="TextBox 49"/>
          <p:cNvSpPr txBox="1"/>
          <p:nvPr/>
        </p:nvSpPr>
        <p:spPr>
          <a:xfrm>
            <a:off x="4093311" y="5458968"/>
            <a:ext cx="419100" cy="405130"/>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2200" b="0" i="0">
                <a:solidFill>
                  <a:srgbClr val="F3F1EA"/>
                </a:solidFill>
                <a:latin typeface="Chalkboard SE"/>
                <a:ea typeface="Hiragino Sans GB"/>
              </a:rPr>
              <a:t>+</a:t>
            </a:r>
          </a:p>
        </p:txBody>
      </p:sp>
      <p:sp>
        <p:nvSpPr>
          <p:cNvPr id="51" name="TextBox 50"/>
          <p:cNvSpPr txBox="1"/>
          <p:nvPr/>
        </p:nvSpPr>
        <p:spPr>
          <a:xfrm>
            <a:off x="4512411" y="5458968"/>
            <a:ext cx="991108" cy="405130"/>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2200" b="1" i="0">
                <a:solidFill>
                  <a:srgbClr val="F2D16B"/>
                </a:solidFill>
                <a:latin typeface="Chalkboard SE"/>
                <a:ea typeface="Hiragino Sans GB"/>
              </a:rPr>
              <a:t>water</a:t>
            </a:r>
          </a:p>
        </p:txBody>
      </p:sp>
      <p:sp>
        <p:nvSpPr>
          <p:cNvPr id="52" name="deckkit-motif-quiet+decor:a chalk stroke; the words it frames carry the meaning"/>
          <p:cNvSpPr/>
          <p:nvPr/>
        </p:nvSpPr>
        <p:spPr>
          <a:xfrm>
            <a:off x="5581286" y="5659162"/>
            <a:ext cx="1725001" cy="19967"/>
          </a:xfrm>
          <a:custGeom>
            <a:avLst/>
            <a:gdLst/>
            <a:ahLst/>
            <a:cxnLst/>
            <a:rect l="0" t="0" r="r" b="b"/>
            <a:pathLst>
              <a:path w="100000" h="100000" fill="none">
                <a:moveTo>
                  <a:pt x="0" y="100000"/>
                </a:moveTo>
                <a:lnTo>
                  <a:pt x="100000" y="0"/>
                </a:lnTo>
              </a:path>
            </a:pathLst>
          </a:custGeom>
          <a:noFill/>
          <a:ln w="27940" cap="rnd">
            <a:solidFill>
              <a:srgbClr val="F3F1EA">
                <a:alpha val="85000"/>
              </a:srgbClr>
            </a:solidFill>
          </a:ln>
        </p:spPr>
        <p:txBody>
          <a:bodyPr rtlCol="0" anchor="ctr"/>
          <a:lstStyle/>
          <a:p>
            <a:pPr algn="ctr"/>
          </a:p>
        </p:txBody>
      </p:sp>
      <p:sp>
        <p:nvSpPr>
          <p:cNvPr id="53" name="deckkit-motif-quiet+decor:a chalk stroke; the words it frames carry the meaning"/>
          <p:cNvSpPr/>
          <p:nvPr/>
        </p:nvSpPr>
        <p:spPr>
          <a:xfrm>
            <a:off x="5594952" y="5658894"/>
            <a:ext cx="1705500" cy="15445"/>
          </a:xfrm>
          <a:custGeom>
            <a:avLst/>
            <a:gdLst/>
            <a:ahLst/>
            <a:cxnLst/>
            <a:rect l="0" t="0" r="r" b="b"/>
            <a:pathLst>
              <a:path w="100000" h="100000" fill="none">
                <a:moveTo>
                  <a:pt x="0" y="100000"/>
                </a:moveTo>
                <a:lnTo>
                  <a:pt x="100000" y="0"/>
                </a:lnTo>
              </a:path>
            </a:pathLst>
          </a:custGeom>
          <a:noFill/>
          <a:ln w="16764" cap="rnd">
            <a:solidFill>
              <a:srgbClr val="F3F1EA">
                <a:alpha val="45000"/>
              </a:srgbClr>
            </a:solidFill>
          </a:ln>
        </p:spPr>
        <p:txBody>
          <a:bodyPr rtlCol="0" anchor="ctr"/>
          <a:lstStyle/>
          <a:p>
            <a:pPr algn="ctr"/>
          </a:p>
        </p:txBody>
      </p:sp>
      <p:sp>
        <p:nvSpPr>
          <p:cNvPr id="54" name="deckkit-motif-quiet+decor:a chalk stroke; the words it frames carry the meaning"/>
          <p:cNvSpPr/>
          <p:nvPr/>
        </p:nvSpPr>
        <p:spPr>
          <a:xfrm>
            <a:off x="7166921" y="5590540"/>
            <a:ext cx="124440" cy="156226"/>
          </a:xfrm>
          <a:custGeom>
            <a:avLst/>
            <a:gdLst/>
            <a:ahLst/>
            <a:cxnLst/>
            <a:rect l="0" t="0" r="r" b="b"/>
            <a:pathLst>
              <a:path w="100000" h="100000" fill="none">
                <a:moveTo>
                  <a:pt x="0" y="100000"/>
                </a:moveTo>
                <a:lnTo>
                  <a:pt x="100000" y="54954"/>
                </a:lnTo>
                <a:lnTo>
                  <a:pt x="2811" y="0"/>
                </a:lnTo>
              </a:path>
            </a:pathLst>
          </a:custGeom>
          <a:noFill/>
          <a:ln w="27940" cap="rnd">
            <a:solidFill>
              <a:srgbClr val="F3F1EA">
                <a:alpha val="85000"/>
              </a:srgbClr>
            </a:solidFill>
          </a:ln>
        </p:spPr>
        <p:txBody>
          <a:bodyPr rtlCol="0" anchor="ctr"/>
          <a:lstStyle/>
          <a:p>
            <a:pPr algn="ctr"/>
          </a:p>
        </p:txBody>
      </p:sp>
      <p:sp>
        <p:nvSpPr>
          <p:cNvPr id="55" name="deckkit-motif-quiet+decor:a chalk stroke; the words it frames carry the meaning"/>
          <p:cNvSpPr/>
          <p:nvPr/>
        </p:nvSpPr>
        <p:spPr>
          <a:xfrm>
            <a:off x="5896909" y="5449940"/>
            <a:ext cx="175428" cy="9144"/>
          </a:xfrm>
          <a:custGeom>
            <a:avLst/>
            <a:gdLst/>
            <a:ahLst/>
            <a:cxnLst/>
            <a:rect l="0" t="0" r="r" b="b"/>
            <a:pathLst>
              <a:path w="100000" h="100000" fill="none">
                <a:moveTo>
                  <a:pt x="0" y="18819"/>
                </a:moveTo>
                <a:lnTo>
                  <a:pt x="100000" y="0"/>
                </a:lnTo>
              </a:path>
            </a:pathLst>
          </a:custGeom>
          <a:noFill/>
          <a:ln w="25400" cap="rnd">
            <a:solidFill>
              <a:srgbClr val="C9D3C9">
                <a:alpha val="85000"/>
              </a:srgbClr>
            </a:solidFill>
          </a:ln>
        </p:spPr>
        <p:txBody>
          <a:bodyPr rtlCol="0" anchor="ctr"/>
          <a:lstStyle/>
          <a:p>
            <a:pPr algn="ctr"/>
          </a:p>
        </p:txBody>
      </p:sp>
      <p:sp>
        <p:nvSpPr>
          <p:cNvPr id="56" name="deckkit-motif-quiet+decor:a chalk stroke; the words it frames carry the meaning"/>
          <p:cNvSpPr/>
          <p:nvPr/>
        </p:nvSpPr>
        <p:spPr>
          <a:xfrm>
            <a:off x="6136179" y="5463818"/>
            <a:ext cx="166046" cy="9144"/>
          </a:xfrm>
          <a:custGeom>
            <a:avLst/>
            <a:gdLst/>
            <a:ahLst/>
            <a:cxnLst/>
            <a:rect l="0" t="0" r="r" b="b"/>
            <a:pathLst>
              <a:path w="100000" h="100000" fill="none">
                <a:moveTo>
                  <a:pt x="0" y="61795"/>
                </a:moveTo>
                <a:lnTo>
                  <a:pt x="100000" y="0"/>
                </a:lnTo>
              </a:path>
            </a:pathLst>
          </a:custGeom>
          <a:noFill/>
          <a:ln w="25400" cap="rnd">
            <a:solidFill>
              <a:srgbClr val="C9D3C9">
                <a:alpha val="85000"/>
              </a:srgbClr>
            </a:solidFill>
          </a:ln>
        </p:spPr>
        <p:txBody>
          <a:bodyPr rtlCol="0" anchor="ctr"/>
          <a:lstStyle/>
          <a:p>
            <a:pPr algn="ctr"/>
          </a:p>
        </p:txBody>
      </p:sp>
      <p:sp>
        <p:nvSpPr>
          <p:cNvPr id="57" name="deckkit-motif-quiet+decor:a chalk stroke; the words it frames carry the meaning"/>
          <p:cNvSpPr/>
          <p:nvPr/>
        </p:nvSpPr>
        <p:spPr>
          <a:xfrm>
            <a:off x="6382766" y="5456543"/>
            <a:ext cx="161128" cy="10824"/>
          </a:xfrm>
          <a:custGeom>
            <a:avLst/>
            <a:gdLst/>
            <a:ahLst/>
            <a:cxnLst/>
            <a:rect l="0" t="0" r="r" b="b"/>
            <a:pathLst>
              <a:path w="100000" h="100000" fill="none">
                <a:moveTo>
                  <a:pt x="0" y="0"/>
                </a:moveTo>
                <a:lnTo>
                  <a:pt x="100000" y="100000"/>
                </a:lnTo>
              </a:path>
            </a:pathLst>
          </a:custGeom>
          <a:noFill/>
          <a:ln w="25400" cap="rnd">
            <a:solidFill>
              <a:srgbClr val="C9D3C9">
                <a:alpha val="85000"/>
              </a:srgbClr>
            </a:solidFill>
          </a:ln>
        </p:spPr>
        <p:txBody>
          <a:bodyPr rtlCol="0" anchor="ctr"/>
          <a:lstStyle/>
          <a:p>
            <a:pPr algn="ctr"/>
          </a:p>
        </p:txBody>
      </p:sp>
      <p:sp>
        <p:nvSpPr>
          <p:cNvPr id="58" name="deckkit-motif-quiet+decor:a chalk stroke; the words it frames carry the meaning"/>
          <p:cNvSpPr/>
          <p:nvPr/>
        </p:nvSpPr>
        <p:spPr>
          <a:xfrm>
            <a:off x="6626547" y="5452873"/>
            <a:ext cx="168396" cy="9144"/>
          </a:xfrm>
          <a:custGeom>
            <a:avLst/>
            <a:gdLst/>
            <a:ahLst/>
            <a:cxnLst/>
            <a:rect l="0" t="0" r="r" b="b"/>
            <a:pathLst>
              <a:path w="100000" h="100000" fill="none">
                <a:moveTo>
                  <a:pt x="0" y="53470"/>
                </a:moveTo>
                <a:lnTo>
                  <a:pt x="100000" y="0"/>
                </a:lnTo>
              </a:path>
            </a:pathLst>
          </a:custGeom>
          <a:noFill/>
          <a:ln w="25400" cap="rnd">
            <a:solidFill>
              <a:srgbClr val="C9D3C9">
                <a:alpha val="85000"/>
              </a:srgbClr>
            </a:solidFill>
          </a:ln>
        </p:spPr>
        <p:txBody>
          <a:bodyPr rtlCol="0" anchor="ctr"/>
          <a:lstStyle/>
          <a:p>
            <a:pPr algn="ctr"/>
          </a:p>
        </p:txBody>
      </p:sp>
      <p:sp>
        <p:nvSpPr>
          <p:cNvPr id="59" name="deckkit-motif-quiet+decor:a chalk stroke; the words it frames carry the meaning"/>
          <p:cNvSpPr/>
          <p:nvPr/>
        </p:nvSpPr>
        <p:spPr>
          <a:xfrm>
            <a:off x="6865336" y="5458569"/>
            <a:ext cx="178604" cy="9144"/>
          </a:xfrm>
          <a:custGeom>
            <a:avLst/>
            <a:gdLst/>
            <a:ahLst/>
            <a:cxnLst/>
            <a:rect l="0" t="0" r="r" b="b"/>
            <a:pathLst>
              <a:path w="100000" h="100000" fill="none">
                <a:moveTo>
                  <a:pt x="0" y="22589"/>
                </a:moveTo>
                <a:lnTo>
                  <a:pt x="100000" y="0"/>
                </a:lnTo>
              </a:path>
            </a:pathLst>
          </a:custGeom>
          <a:noFill/>
          <a:ln w="25400" cap="rnd">
            <a:solidFill>
              <a:srgbClr val="C9D3C9">
                <a:alpha val="85000"/>
              </a:srgbClr>
            </a:solidFill>
          </a:ln>
        </p:spPr>
        <p:txBody>
          <a:bodyPr rtlCol="0" anchor="ctr"/>
          <a:lstStyle/>
          <a:p>
            <a:pPr algn="ctr"/>
          </a:p>
        </p:txBody>
      </p:sp>
      <p:sp>
        <p:nvSpPr>
          <p:cNvPr id="60" name="TextBox 59"/>
          <p:cNvSpPr txBox="1"/>
          <p:nvPr/>
        </p:nvSpPr>
        <p:spPr>
          <a:xfrm>
            <a:off x="5503519" y="5185918"/>
            <a:ext cx="1946656" cy="291693"/>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1346" b="0" i="0">
                <a:solidFill>
                  <a:srgbClr val="F3F1EA"/>
                </a:solidFill>
                <a:latin typeface="Chalkboard SE"/>
                <a:ea typeface="Hiragino Sans GB"/>
              </a:rPr>
              <a:t>?</a:t>
            </a:r>
          </a:p>
        </p:txBody>
      </p:sp>
      <p:sp>
        <p:nvSpPr>
          <p:cNvPr id="61" name="deckkit-motif-quiet+decor:a chalk stroke; the words it frames carry the meaning"/>
          <p:cNvSpPr/>
          <p:nvPr/>
        </p:nvSpPr>
        <p:spPr>
          <a:xfrm>
            <a:off x="5896909" y="6052530"/>
            <a:ext cx="175428" cy="9144"/>
          </a:xfrm>
          <a:custGeom>
            <a:avLst/>
            <a:gdLst/>
            <a:ahLst/>
            <a:cxnLst/>
            <a:rect l="0" t="0" r="r" b="b"/>
            <a:pathLst>
              <a:path w="100000" h="100000" fill="none">
                <a:moveTo>
                  <a:pt x="0" y="18819"/>
                </a:moveTo>
                <a:lnTo>
                  <a:pt x="100000" y="0"/>
                </a:lnTo>
              </a:path>
            </a:pathLst>
          </a:custGeom>
          <a:noFill/>
          <a:ln w="25400" cap="rnd">
            <a:solidFill>
              <a:srgbClr val="C9D3C9">
                <a:alpha val="85000"/>
              </a:srgbClr>
            </a:solidFill>
          </a:ln>
        </p:spPr>
        <p:txBody>
          <a:bodyPr rtlCol="0" anchor="ctr"/>
          <a:lstStyle/>
          <a:p>
            <a:pPr algn="ctr"/>
          </a:p>
        </p:txBody>
      </p:sp>
      <p:sp>
        <p:nvSpPr>
          <p:cNvPr id="62" name="deckkit-motif-quiet+decor:a chalk stroke; the words it frames carry the meaning"/>
          <p:cNvSpPr/>
          <p:nvPr/>
        </p:nvSpPr>
        <p:spPr>
          <a:xfrm>
            <a:off x="6136179" y="6066408"/>
            <a:ext cx="166046" cy="9144"/>
          </a:xfrm>
          <a:custGeom>
            <a:avLst/>
            <a:gdLst/>
            <a:ahLst/>
            <a:cxnLst/>
            <a:rect l="0" t="0" r="r" b="b"/>
            <a:pathLst>
              <a:path w="100000" h="100000" fill="none">
                <a:moveTo>
                  <a:pt x="0" y="61795"/>
                </a:moveTo>
                <a:lnTo>
                  <a:pt x="100000" y="0"/>
                </a:lnTo>
              </a:path>
            </a:pathLst>
          </a:custGeom>
          <a:noFill/>
          <a:ln w="25400" cap="rnd">
            <a:solidFill>
              <a:srgbClr val="C9D3C9">
                <a:alpha val="85000"/>
              </a:srgbClr>
            </a:solidFill>
          </a:ln>
        </p:spPr>
        <p:txBody>
          <a:bodyPr rtlCol="0" anchor="ctr"/>
          <a:lstStyle/>
          <a:p>
            <a:pPr algn="ctr"/>
          </a:p>
        </p:txBody>
      </p:sp>
      <p:sp>
        <p:nvSpPr>
          <p:cNvPr id="63" name="deckkit-motif-quiet+decor:a chalk stroke; the words it frames carry the meaning"/>
          <p:cNvSpPr/>
          <p:nvPr/>
        </p:nvSpPr>
        <p:spPr>
          <a:xfrm>
            <a:off x="6382766" y="6059132"/>
            <a:ext cx="161128" cy="10824"/>
          </a:xfrm>
          <a:custGeom>
            <a:avLst/>
            <a:gdLst/>
            <a:ahLst/>
            <a:cxnLst/>
            <a:rect l="0" t="0" r="r" b="b"/>
            <a:pathLst>
              <a:path w="100000" h="100000" fill="none">
                <a:moveTo>
                  <a:pt x="0" y="0"/>
                </a:moveTo>
                <a:lnTo>
                  <a:pt x="100000" y="100000"/>
                </a:lnTo>
              </a:path>
            </a:pathLst>
          </a:custGeom>
          <a:noFill/>
          <a:ln w="25400" cap="rnd">
            <a:solidFill>
              <a:srgbClr val="C9D3C9">
                <a:alpha val="85000"/>
              </a:srgbClr>
            </a:solidFill>
          </a:ln>
        </p:spPr>
        <p:txBody>
          <a:bodyPr rtlCol="0" anchor="ctr"/>
          <a:lstStyle/>
          <a:p>
            <a:pPr algn="ctr"/>
          </a:p>
        </p:txBody>
      </p:sp>
      <p:sp>
        <p:nvSpPr>
          <p:cNvPr id="64" name="deckkit-motif-quiet+decor:a chalk stroke; the words it frames carry the meaning"/>
          <p:cNvSpPr/>
          <p:nvPr/>
        </p:nvSpPr>
        <p:spPr>
          <a:xfrm>
            <a:off x="6626547" y="6055463"/>
            <a:ext cx="168396" cy="9144"/>
          </a:xfrm>
          <a:custGeom>
            <a:avLst/>
            <a:gdLst/>
            <a:ahLst/>
            <a:cxnLst/>
            <a:rect l="0" t="0" r="r" b="b"/>
            <a:pathLst>
              <a:path w="100000" h="100000" fill="none">
                <a:moveTo>
                  <a:pt x="0" y="53470"/>
                </a:moveTo>
                <a:lnTo>
                  <a:pt x="100000" y="0"/>
                </a:lnTo>
              </a:path>
            </a:pathLst>
          </a:custGeom>
          <a:noFill/>
          <a:ln w="25400" cap="rnd">
            <a:solidFill>
              <a:srgbClr val="C9D3C9">
                <a:alpha val="85000"/>
              </a:srgbClr>
            </a:solidFill>
          </a:ln>
        </p:spPr>
        <p:txBody>
          <a:bodyPr rtlCol="0" anchor="ctr"/>
          <a:lstStyle/>
          <a:p>
            <a:pPr algn="ctr"/>
          </a:p>
        </p:txBody>
      </p:sp>
      <p:sp>
        <p:nvSpPr>
          <p:cNvPr id="65" name="deckkit-motif-quiet+decor:a chalk stroke; the words it frames carry the meaning"/>
          <p:cNvSpPr/>
          <p:nvPr/>
        </p:nvSpPr>
        <p:spPr>
          <a:xfrm>
            <a:off x="6865336" y="6061159"/>
            <a:ext cx="178604" cy="9144"/>
          </a:xfrm>
          <a:custGeom>
            <a:avLst/>
            <a:gdLst/>
            <a:ahLst/>
            <a:cxnLst/>
            <a:rect l="0" t="0" r="r" b="b"/>
            <a:pathLst>
              <a:path w="100000" h="100000" fill="none">
                <a:moveTo>
                  <a:pt x="0" y="22589"/>
                </a:moveTo>
                <a:lnTo>
                  <a:pt x="100000" y="0"/>
                </a:lnTo>
              </a:path>
            </a:pathLst>
          </a:custGeom>
          <a:noFill/>
          <a:ln w="25400" cap="rnd">
            <a:solidFill>
              <a:srgbClr val="C9D3C9">
                <a:alpha val="85000"/>
              </a:srgbClr>
            </a:solidFill>
          </a:ln>
        </p:spPr>
        <p:txBody>
          <a:bodyPr rtlCol="0" anchor="ctr"/>
          <a:lstStyle/>
          <a:p>
            <a:pPr algn="ctr"/>
          </a:p>
        </p:txBody>
      </p:sp>
      <p:sp>
        <p:nvSpPr>
          <p:cNvPr id="66" name="TextBox 65"/>
          <p:cNvSpPr txBox="1"/>
          <p:nvPr/>
        </p:nvSpPr>
        <p:spPr>
          <a:xfrm>
            <a:off x="5503519" y="5788507"/>
            <a:ext cx="1946656" cy="291693"/>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1346" b="0" i="0">
                <a:solidFill>
                  <a:srgbClr val="F3F1EA"/>
                </a:solidFill>
                <a:latin typeface="Chalkboard SE"/>
                <a:ea typeface="Hiragino Sans GB"/>
              </a:rPr>
              <a:t>?</a:t>
            </a:r>
          </a:p>
        </p:txBody>
      </p:sp>
      <p:sp>
        <p:nvSpPr>
          <p:cNvPr id="67" name="deckkit-motif-quiet+decor:a chalk stroke; the words it frames carry the meaning"/>
          <p:cNvSpPr/>
          <p:nvPr/>
        </p:nvSpPr>
        <p:spPr>
          <a:xfrm>
            <a:off x="7618160" y="5810204"/>
            <a:ext cx="174219" cy="9144"/>
          </a:xfrm>
          <a:custGeom>
            <a:avLst/>
            <a:gdLst/>
            <a:ahLst/>
            <a:cxnLst/>
            <a:rect l="0" t="0" r="r" b="b"/>
            <a:pathLst>
              <a:path w="100000" h="100000" fill="none">
                <a:moveTo>
                  <a:pt x="0" y="0"/>
                </a:moveTo>
                <a:lnTo>
                  <a:pt x="100000" y="14326"/>
                </a:lnTo>
              </a:path>
            </a:pathLst>
          </a:custGeom>
          <a:noFill/>
          <a:ln w="25400" cap="rnd">
            <a:solidFill>
              <a:srgbClr val="C9D3C9">
                <a:alpha val="85000"/>
              </a:srgbClr>
            </a:solidFill>
          </a:ln>
        </p:spPr>
        <p:txBody>
          <a:bodyPr rtlCol="0" anchor="ctr"/>
          <a:lstStyle/>
          <a:p>
            <a:pPr algn="ctr"/>
          </a:p>
        </p:txBody>
      </p:sp>
      <p:sp>
        <p:nvSpPr>
          <p:cNvPr id="68" name="deckkit-motif-quiet+decor:a chalk stroke; the words it frames carry the meaning"/>
          <p:cNvSpPr/>
          <p:nvPr/>
        </p:nvSpPr>
        <p:spPr>
          <a:xfrm>
            <a:off x="7862593" y="5800525"/>
            <a:ext cx="174834" cy="9144"/>
          </a:xfrm>
          <a:custGeom>
            <a:avLst/>
            <a:gdLst/>
            <a:ahLst/>
            <a:cxnLst/>
            <a:rect l="0" t="0" r="r" b="b"/>
            <a:pathLst>
              <a:path w="100000" h="100000" fill="none">
                <a:moveTo>
                  <a:pt x="0" y="0"/>
                </a:moveTo>
                <a:lnTo>
                  <a:pt x="100000" y="12433"/>
                </a:lnTo>
              </a:path>
            </a:pathLst>
          </a:custGeom>
          <a:noFill/>
          <a:ln w="25400" cap="rnd">
            <a:solidFill>
              <a:srgbClr val="C9D3C9">
                <a:alpha val="85000"/>
              </a:srgbClr>
            </a:solidFill>
          </a:ln>
        </p:spPr>
        <p:txBody>
          <a:bodyPr rtlCol="0" anchor="ctr"/>
          <a:lstStyle/>
          <a:p>
            <a:pPr algn="ctr"/>
          </a:p>
        </p:txBody>
      </p:sp>
      <p:sp>
        <p:nvSpPr>
          <p:cNvPr id="69" name="deckkit-motif-quiet+decor:a chalk stroke; the words it frames carry the meaning"/>
          <p:cNvSpPr/>
          <p:nvPr/>
        </p:nvSpPr>
        <p:spPr>
          <a:xfrm>
            <a:off x="8115558" y="5814540"/>
            <a:ext cx="175104" cy="9144"/>
          </a:xfrm>
          <a:custGeom>
            <a:avLst/>
            <a:gdLst/>
            <a:ahLst/>
            <a:cxnLst/>
            <a:rect l="0" t="0" r="r" b="b"/>
            <a:pathLst>
              <a:path w="100000" h="100000" fill="none">
                <a:moveTo>
                  <a:pt x="0" y="0"/>
                </a:moveTo>
                <a:lnTo>
                  <a:pt x="100000" y="48159"/>
                </a:lnTo>
              </a:path>
            </a:pathLst>
          </a:custGeom>
          <a:noFill/>
          <a:ln w="25400" cap="rnd">
            <a:solidFill>
              <a:srgbClr val="C9D3C9">
                <a:alpha val="85000"/>
              </a:srgbClr>
            </a:solidFill>
          </a:ln>
        </p:spPr>
        <p:txBody>
          <a:bodyPr rtlCol="0" anchor="ctr"/>
          <a:lstStyle/>
          <a:p>
            <a:pPr algn="ctr"/>
          </a:p>
        </p:txBody>
      </p:sp>
      <p:sp>
        <p:nvSpPr>
          <p:cNvPr id="70" name="deckkit-motif-quiet+decor:a chalk stroke; the words it frames carry the meaning"/>
          <p:cNvSpPr/>
          <p:nvPr/>
        </p:nvSpPr>
        <p:spPr>
          <a:xfrm>
            <a:off x="8363774" y="5804002"/>
            <a:ext cx="164557" cy="12296"/>
          </a:xfrm>
          <a:custGeom>
            <a:avLst/>
            <a:gdLst/>
            <a:ahLst/>
            <a:cxnLst/>
            <a:rect l="0" t="0" r="r" b="b"/>
            <a:pathLst>
              <a:path w="100000" h="100000" fill="none">
                <a:moveTo>
                  <a:pt x="0" y="100000"/>
                </a:moveTo>
                <a:lnTo>
                  <a:pt x="100000" y="0"/>
                </a:lnTo>
              </a:path>
            </a:pathLst>
          </a:custGeom>
          <a:noFill/>
          <a:ln w="25400" cap="rnd">
            <a:solidFill>
              <a:srgbClr val="C9D3C9">
                <a:alpha val="85000"/>
              </a:srgbClr>
            </a:solidFill>
          </a:ln>
        </p:spPr>
        <p:txBody>
          <a:bodyPr rtlCol="0" anchor="ctr"/>
          <a:lstStyle/>
          <a:p>
            <a:pPr algn="ctr"/>
          </a:p>
        </p:txBody>
      </p:sp>
      <p:sp>
        <p:nvSpPr>
          <p:cNvPr id="71" name="deckkit-motif-quiet+decor:a chalk stroke; the words it frames carry the meaning"/>
          <p:cNvSpPr/>
          <p:nvPr/>
        </p:nvSpPr>
        <p:spPr>
          <a:xfrm>
            <a:off x="8597945" y="5799850"/>
            <a:ext cx="178501" cy="9144"/>
          </a:xfrm>
          <a:custGeom>
            <a:avLst/>
            <a:gdLst/>
            <a:ahLst/>
            <a:cxnLst/>
            <a:rect l="0" t="0" r="r" b="b"/>
            <a:pathLst>
              <a:path w="100000" h="100000" fill="none">
                <a:moveTo>
                  <a:pt x="0" y="18819"/>
                </a:moveTo>
                <a:lnTo>
                  <a:pt x="100000" y="0"/>
                </a:lnTo>
              </a:path>
            </a:pathLst>
          </a:custGeom>
          <a:noFill/>
          <a:ln w="25400" cap="rnd">
            <a:solidFill>
              <a:srgbClr val="C9D3C9">
                <a:alpha val="85000"/>
              </a:srgbClr>
            </a:solidFill>
          </a:ln>
        </p:spPr>
        <p:txBody>
          <a:bodyPr rtlCol="0" anchor="ctr"/>
          <a:lstStyle/>
          <a:p>
            <a:pPr algn="ctr"/>
          </a:p>
        </p:txBody>
      </p:sp>
      <p:sp>
        <p:nvSpPr>
          <p:cNvPr id="72" name="deckkit-motif-quiet+decor:a chalk stroke; the words it frames carry the meaning"/>
          <p:cNvSpPr/>
          <p:nvPr/>
        </p:nvSpPr>
        <p:spPr>
          <a:xfrm>
            <a:off x="8840288" y="5813728"/>
            <a:ext cx="169120" cy="9144"/>
          </a:xfrm>
          <a:custGeom>
            <a:avLst/>
            <a:gdLst/>
            <a:ahLst/>
            <a:cxnLst/>
            <a:rect l="0" t="0" r="r" b="b"/>
            <a:pathLst>
              <a:path w="100000" h="100000" fill="none">
                <a:moveTo>
                  <a:pt x="0" y="61795"/>
                </a:moveTo>
                <a:lnTo>
                  <a:pt x="100000" y="0"/>
                </a:lnTo>
              </a:path>
            </a:pathLst>
          </a:custGeom>
          <a:noFill/>
          <a:ln w="25400" cap="rnd">
            <a:solidFill>
              <a:srgbClr val="C9D3C9">
                <a:alpha val="85000"/>
              </a:srgbClr>
            </a:solidFill>
          </a:ln>
        </p:spPr>
        <p:txBody>
          <a:bodyPr rtlCol="0" anchor="ctr"/>
          <a:lstStyle/>
          <a:p>
            <a:pPr algn="ctr"/>
          </a:p>
        </p:txBody>
      </p:sp>
      <p:sp>
        <p:nvSpPr>
          <p:cNvPr id="73" name="deckkit-motif-quiet+decor:a chalk stroke; the words it frames carry the meaning"/>
          <p:cNvSpPr/>
          <p:nvPr/>
        </p:nvSpPr>
        <p:spPr>
          <a:xfrm>
            <a:off x="9089949" y="5806453"/>
            <a:ext cx="164202" cy="10824"/>
          </a:xfrm>
          <a:custGeom>
            <a:avLst/>
            <a:gdLst/>
            <a:ahLst/>
            <a:cxnLst/>
            <a:rect l="0" t="0" r="r" b="b"/>
            <a:pathLst>
              <a:path w="100000" h="100000" fill="none">
                <a:moveTo>
                  <a:pt x="0" y="0"/>
                </a:moveTo>
                <a:lnTo>
                  <a:pt x="100000" y="100000"/>
                </a:lnTo>
              </a:path>
            </a:pathLst>
          </a:custGeom>
          <a:noFill/>
          <a:ln w="25400" cap="rnd">
            <a:solidFill>
              <a:srgbClr val="C9D3C9">
                <a:alpha val="85000"/>
              </a:srgbClr>
            </a:solidFill>
          </a:ln>
        </p:spPr>
        <p:txBody>
          <a:bodyPr rtlCol="0" anchor="ctr"/>
          <a:lstStyle/>
          <a:p>
            <a:pPr algn="ctr"/>
          </a:p>
        </p:txBody>
      </p:sp>
      <p:sp>
        <p:nvSpPr>
          <p:cNvPr id="74" name="deckkit-motif-quiet+decor:a chalk stroke; the words it frames carry the meaning"/>
          <p:cNvSpPr/>
          <p:nvPr/>
        </p:nvSpPr>
        <p:spPr>
          <a:xfrm>
            <a:off x="9336803" y="5802784"/>
            <a:ext cx="171469" cy="9144"/>
          </a:xfrm>
          <a:custGeom>
            <a:avLst/>
            <a:gdLst/>
            <a:ahLst/>
            <a:cxnLst/>
            <a:rect l="0" t="0" r="r" b="b"/>
            <a:pathLst>
              <a:path w="100000" h="100000" fill="none">
                <a:moveTo>
                  <a:pt x="0" y="53470"/>
                </a:moveTo>
                <a:lnTo>
                  <a:pt x="100000" y="0"/>
                </a:lnTo>
              </a:path>
            </a:pathLst>
          </a:custGeom>
          <a:noFill/>
          <a:ln w="25400" cap="rnd">
            <a:solidFill>
              <a:srgbClr val="C9D3C9">
                <a:alpha val="85000"/>
              </a:srgbClr>
            </a:solidFill>
          </a:ln>
        </p:spPr>
        <p:txBody>
          <a:bodyPr rtlCol="0" anchor="ctr"/>
          <a:lstStyle/>
          <a:p>
            <a:pPr algn="ctr"/>
          </a:p>
        </p:txBody>
      </p:sp>
      <p:sp>
        <p:nvSpPr>
          <p:cNvPr id="75" name="TextBox 74"/>
          <p:cNvSpPr txBox="1"/>
          <p:nvPr/>
        </p:nvSpPr>
        <p:spPr>
          <a:xfrm>
            <a:off x="7450175" y="5440680"/>
            <a:ext cx="2248408" cy="405130"/>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1760" b="0" i="0">
                <a:solidFill>
                  <a:srgbClr val="F3F1EA"/>
                </a:solidFill>
                <a:latin typeface="Chalkboard SE"/>
                <a:ea typeface="Hiragino Sans GB"/>
              </a:rPr>
              <a:t>?</a:t>
            </a:r>
          </a:p>
        </p:txBody>
      </p:sp>
      <p:sp>
        <p:nvSpPr>
          <p:cNvPr id="76" name="TextBox 75"/>
          <p:cNvSpPr txBox="1"/>
          <p:nvPr/>
        </p:nvSpPr>
        <p:spPr>
          <a:xfrm>
            <a:off x="9698583" y="5458968"/>
            <a:ext cx="419100" cy="405130"/>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2200" b="0" i="0">
                <a:solidFill>
                  <a:srgbClr val="F3F1EA"/>
                </a:solidFill>
                <a:latin typeface="Chalkboard SE"/>
                <a:ea typeface="Hiragino Sans GB"/>
              </a:rPr>
              <a:t>+</a:t>
            </a:r>
          </a:p>
        </p:txBody>
      </p:sp>
      <p:sp>
        <p:nvSpPr>
          <p:cNvPr id="77" name="deckkit-motif-quiet+decor:a chalk stroke; the words it frames carry the meaning"/>
          <p:cNvSpPr/>
          <p:nvPr/>
        </p:nvSpPr>
        <p:spPr>
          <a:xfrm>
            <a:off x="10301427" y="5800123"/>
            <a:ext cx="186508" cy="18938"/>
          </a:xfrm>
          <a:custGeom>
            <a:avLst/>
            <a:gdLst/>
            <a:ahLst/>
            <a:cxnLst/>
            <a:rect l="0" t="0" r="r" b="b"/>
            <a:pathLst>
              <a:path w="100000" h="100000" fill="none">
                <a:moveTo>
                  <a:pt x="0" y="100000"/>
                </a:moveTo>
                <a:lnTo>
                  <a:pt x="100000" y="0"/>
                </a:lnTo>
              </a:path>
            </a:pathLst>
          </a:custGeom>
          <a:noFill/>
          <a:ln w="25400" cap="rnd">
            <a:solidFill>
              <a:srgbClr val="C9D3C9">
                <a:alpha val="85000"/>
              </a:srgbClr>
            </a:solidFill>
          </a:ln>
        </p:spPr>
        <p:txBody>
          <a:bodyPr rtlCol="0" anchor="ctr"/>
          <a:lstStyle/>
          <a:p>
            <a:pPr algn="ctr"/>
          </a:p>
        </p:txBody>
      </p:sp>
      <p:sp>
        <p:nvSpPr>
          <p:cNvPr id="78" name="deckkit-motif-quiet+decor:a chalk stroke; the words it frames carry the meaning"/>
          <p:cNvSpPr/>
          <p:nvPr/>
        </p:nvSpPr>
        <p:spPr>
          <a:xfrm>
            <a:off x="10565068" y="5810204"/>
            <a:ext cx="209144" cy="9144"/>
          </a:xfrm>
          <a:custGeom>
            <a:avLst/>
            <a:gdLst/>
            <a:ahLst/>
            <a:cxnLst/>
            <a:rect l="0" t="0" r="r" b="b"/>
            <a:pathLst>
              <a:path w="100000" h="100000" fill="none">
                <a:moveTo>
                  <a:pt x="0" y="0"/>
                </a:moveTo>
                <a:lnTo>
                  <a:pt x="100000" y="14326"/>
                </a:lnTo>
              </a:path>
            </a:pathLst>
          </a:custGeom>
          <a:noFill/>
          <a:ln w="25400" cap="rnd">
            <a:solidFill>
              <a:srgbClr val="C9D3C9">
                <a:alpha val="85000"/>
              </a:srgbClr>
            </a:solidFill>
          </a:ln>
        </p:spPr>
        <p:txBody>
          <a:bodyPr rtlCol="0" anchor="ctr"/>
          <a:lstStyle/>
          <a:p>
            <a:pPr algn="ctr"/>
          </a:p>
        </p:txBody>
      </p:sp>
      <p:sp>
        <p:nvSpPr>
          <p:cNvPr id="79" name="deckkit-motif-quiet+decor:a chalk stroke; the words it frames carry the meaning"/>
          <p:cNvSpPr/>
          <p:nvPr/>
        </p:nvSpPr>
        <p:spPr>
          <a:xfrm>
            <a:off x="10844426" y="5800525"/>
            <a:ext cx="209759" cy="9144"/>
          </a:xfrm>
          <a:custGeom>
            <a:avLst/>
            <a:gdLst/>
            <a:ahLst/>
            <a:cxnLst/>
            <a:rect l="0" t="0" r="r" b="b"/>
            <a:pathLst>
              <a:path w="100000" h="100000" fill="none">
                <a:moveTo>
                  <a:pt x="0" y="0"/>
                </a:moveTo>
                <a:lnTo>
                  <a:pt x="100000" y="12433"/>
                </a:lnTo>
              </a:path>
            </a:pathLst>
          </a:custGeom>
          <a:noFill/>
          <a:ln w="25400" cap="rnd">
            <a:solidFill>
              <a:srgbClr val="C9D3C9">
                <a:alpha val="85000"/>
              </a:srgbClr>
            </a:solidFill>
          </a:ln>
        </p:spPr>
        <p:txBody>
          <a:bodyPr rtlCol="0" anchor="ctr"/>
          <a:lstStyle/>
          <a:p>
            <a:pPr algn="ctr"/>
          </a:p>
        </p:txBody>
      </p:sp>
      <p:sp>
        <p:nvSpPr>
          <p:cNvPr id="80" name="TextBox 79"/>
          <p:cNvSpPr txBox="1"/>
          <p:nvPr/>
        </p:nvSpPr>
        <p:spPr>
          <a:xfrm>
            <a:off x="10117683" y="5440680"/>
            <a:ext cx="1130808" cy="405130"/>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1760" b="0" i="0">
                <a:solidFill>
                  <a:srgbClr val="F3F1EA"/>
                </a:solidFill>
                <a:latin typeface="Chalkboard SE"/>
                <a:ea typeface="Hiragino Sans GB"/>
              </a:rPr>
              <a:t>?</a:t>
            </a:r>
          </a:p>
        </p:txBody>
      </p:sp>
      <p:sp>
        <p:nvSpPr>
          <p:cNvPr id="81" name="TextBox 80"/>
          <p:cNvSpPr txBox="1"/>
          <p:nvPr/>
        </p:nvSpPr>
        <p:spPr>
          <a:xfrm>
            <a:off x="731520" y="6181344"/>
            <a:ext cx="10728655" cy="27432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200" b="0" i="0">
                <a:solidFill>
                  <a:srgbClr val="C9D3C9"/>
                </a:solidFill>
                <a:latin typeface="Chalkboard SE"/>
                <a:ea typeface="Hiragino Sans GB"/>
              </a:rPr>
              <a:t>Source: van Helmont, Ortus Medicinae (1648, published after his death). In today’s units, roughly: 1 lb ≈ 0.45 kg, 1 oz ≈ 28 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name="vl.chalkboard">
    <p:bg>
      <p:bgPr>
        <a:blipFill dpi="0" rotWithShape="1">
          <a:blip r:embed="rId2"/>
          <a:srcRect/>
          <a:tile tx="0" ty="0" sx="100000" sy="100000" flip="none" algn="tl"/>
        </a:blipFill>
        <a:effectLst/>
      </p:bgPr>
    </p:bg>
    <p:spTree>
      <p:nvGrpSpPr>
        <p:cNvPr id="1" name=""/>
        <p:cNvGrpSpPr/>
        <p:nvPr/>
      </p:nvGrpSpPr>
      <p:grpSpPr/>
      <p:sp>
        <p:nvSpPr>
          <p:cNvPr id="13" name="deckkit-a11ytitle"/>
          <p:cNvSpPr>
            <a:spLocks noGrp="1"/>
          </p:cNvSpPr>
          <p:nvPr>
            <p:ph type="title"/>
          </p:nvPr>
        </p:nvSpPr>
        <p:spPr>
          <a:xfrm>
            <a:off x="0" y="-914400"/>
            <a:ext cx="12191695" cy="457200"/>
          </a:xfrm>
          <a:ln/>
        </p:spPr>
        <p:txBody>
          <a:bodyPr/>
          <a:lstStyle/>
          <a:p>
            <a:pPr/>
            <a:r>
              <a:rPr sz="1000" b="0" i="0">
                <a:solidFill>
                  <a:srgbClr val="F3F1EA"/>
                </a:solidFill>
                <a:latin typeface="Chalkboard SE"/>
                <a:ea typeface="Hiragino Sans GB"/>
              </a:rPr>
              <a:t>Plants refresh the air, but need light</a:t>
            </a:r>
          </a:p>
        </p:txBody>
      </p:sp>
      <p:sp>
        <p:nvSpPr>
          <p:cNvPr id="2" name="deckkit-decor+vl.chalkboard:the blackboard's wooden frame"/>
          <p:cNvSpPr/>
          <p:nvPr/>
        </p:nvSpPr>
        <p:spPr>
          <a:xfrm>
            <a:off x="0" y="0"/>
            <a:ext cx="12191695" cy="128016"/>
          </a:xfrm>
          <a:prstGeom prst="rect">
            <a:avLst/>
          </a:prstGeom>
          <a:solidFill>
            <a:srgbClr val="7A4F2A"/>
          </a:solidFill>
          <a:ln>
            <a:noFill/>
          </a:ln>
          <a:effectLst/>
        </p:spPr>
        <p:txBody>
          <a:bodyPr rtlCol="0" anchor="ctr"/>
          <a:lstStyle/>
          <a:p>
            <a:pPr algn="ctr"/>
          </a:p>
        </p:txBody>
      </p:sp>
      <p:sp>
        <p:nvSpPr>
          <p:cNvPr id="3" name="deckkit-decor+vl.chalkboard:the blackboard's wooden frame"/>
          <p:cNvSpPr/>
          <p:nvPr/>
        </p:nvSpPr>
        <p:spPr>
          <a:xfrm>
            <a:off x="0" y="6729984"/>
            <a:ext cx="12191695" cy="128016"/>
          </a:xfrm>
          <a:prstGeom prst="rect">
            <a:avLst/>
          </a:prstGeom>
          <a:solidFill>
            <a:srgbClr val="7A4F2A"/>
          </a:solidFill>
          <a:ln>
            <a:noFill/>
          </a:ln>
          <a:effectLst/>
        </p:spPr>
        <p:txBody>
          <a:bodyPr rtlCol="0" anchor="ctr"/>
          <a:lstStyle/>
          <a:p>
            <a:pPr algn="ctr"/>
          </a:p>
        </p:txBody>
      </p:sp>
      <p:sp>
        <p:nvSpPr>
          <p:cNvPr id="4" name="deckkit-decor+vl.chalkboard:the blackboard's wooden frame"/>
          <p:cNvSpPr/>
          <p:nvPr/>
        </p:nvSpPr>
        <p:spPr>
          <a:xfrm>
            <a:off x="0" y="128016"/>
            <a:ext cx="128016" cy="6601968"/>
          </a:xfrm>
          <a:prstGeom prst="rect">
            <a:avLst/>
          </a:prstGeom>
          <a:solidFill>
            <a:srgbClr val="7A4F2A"/>
          </a:solidFill>
          <a:ln>
            <a:noFill/>
          </a:ln>
          <a:effectLst/>
        </p:spPr>
        <p:txBody>
          <a:bodyPr rtlCol="0" anchor="ctr"/>
          <a:lstStyle/>
          <a:p>
            <a:pPr algn="ctr"/>
          </a:p>
        </p:txBody>
      </p:sp>
      <p:sp>
        <p:nvSpPr>
          <p:cNvPr id="5" name="deckkit-decor+vl.chalkboard:the blackboard's wooden frame"/>
          <p:cNvSpPr/>
          <p:nvPr/>
        </p:nvSpPr>
        <p:spPr>
          <a:xfrm>
            <a:off x="12063679" y="128016"/>
            <a:ext cx="128016" cy="6601968"/>
          </a:xfrm>
          <a:prstGeom prst="rect">
            <a:avLst/>
          </a:prstGeom>
          <a:solidFill>
            <a:srgbClr val="7A4F2A"/>
          </a:solidFill>
          <a:ln>
            <a:noFill/>
          </a:ln>
          <a:effectLst/>
        </p:spPr>
        <p:txBody>
          <a:bodyPr rtlCol="0" anchor="ctr"/>
          <a:lstStyle/>
          <a:p>
            <a:pPr algn="ctr"/>
          </a:p>
        </p:txBody>
      </p:sp>
      <p:sp>
        <p:nvSpPr>
          <p:cNvPr id="6" name="deckkit-decor+vl.chalkboard:a stick of chalk on the board's ledge"/>
          <p:cNvSpPr/>
          <p:nvPr/>
        </p:nvSpPr>
        <p:spPr>
          <a:xfrm>
            <a:off x="3901342" y="6675120"/>
            <a:ext cx="1097280" cy="54864"/>
          </a:xfrm>
          <a:prstGeom prst="rect">
            <a:avLst/>
          </a:prstGeom>
          <a:solidFill>
            <a:srgbClr val="E8E2D2"/>
          </a:solidFill>
          <a:ln>
            <a:noFill/>
          </a:ln>
          <a:effectLst/>
        </p:spPr>
        <p:txBody>
          <a:bodyPr rtlCol="0" anchor="ctr"/>
          <a:lstStyle/>
          <a:p>
            <a:pPr algn="ctr"/>
          </a:p>
        </p:txBody>
      </p:sp>
      <p:sp>
        <p:nvSpPr>
          <p:cNvPr id="7" name="TextBox 6"/>
          <p:cNvSpPr txBox="1"/>
          <p:nvPr/>
        </p:nvSpPr>
        <p:spPr>
          <a:xfrm>
            <a:off x="731520" y="347472"/>
            <a:ext cx="10728655" cy="329184"/>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500" b="1" i="0">
                <a:solidFill>
                  <a:srgbClr val="F2A9B8"/>
                </a:solidFill>
                <a:latin typeface="Chalkboard SE"/>
                <a:ea typeface="Hiragino Sans GB"/>
              </a:rPr>
              <a:t>How it was discovered ② ③ · 1771 → 1779</a:t>
            </a:r>
          </a:p>
        </p:txBody>
      </p:sp>
      <p:sp>
        <p:nvSpPr>
          <p:cNvPr id="8" name="TextBox 7"/>
          <p:cNvSpPr txBox="1"/>
          <p:nvPr/>
        </p:nvSpPr>
        <p:spPr>
          <a:xfrm>
            <a:off x="731520" y="640080"/>
            <a:ext cx="10728655" cy="658368"/>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3400" b="1" i="0">
                <a:solidFill>
                  <a:srgbClr val="F3F1EA"/>
                </a:solidFill>
                <a:latin typeface="Chalkboard SE"/>
                <a:ea typeface="Hiragino Sans GB"/>
              </a:rPr>
              <a:t>Plants refresh the air, but need light</a:t>
            </a:r>
          </a:p>
        </p:txBody>
      </p:sp>
      <p:sp>
        <p:nvSpPr>
          <p:cNvPr id="9" name="deckkit-motif-quiet+decor:a chalk stroke; the words it frames carry the meaning"/>
          <p:cNvSpPr/>
          <p:nvPr/>
        </p:nvSpPr>
        <p:spPr>
          <a:xfrm>
            <a:off x="771156" y="1286554"/>
            <a:ext cx="8281862" cy="57466"/>
          </a:xfrm>
          <a:custGeom>
            <a:avLst/>
            <a:gdLst/>
            <a:ahLst/>
            <a:cxnLst/>
            <a:rect l="0" t="0" r="r" b="b"/>
            <a:pathLst>
              <a:path w="100000" h="100000" fill="none">
                <a:moveTo>
                  <a:pt x="0" y="63956"/>
                </a:moveTo>
                <a:lnTo>
                  <a:pt x="10039" y="79343"/>
                </a:lnTo>
                <a:lnTo>
                  <a:pt x="20049" y="22416"/>
                </a:lnTo>
                <a:lnTo>
                  <a:pt x="30042" y="3060"/>
                </a:lnTo>
                <a:lnTo>
                  <a:pt x="39988" y="78447"/>
                </a:lnTo>
                <a:lnTo>
                  <a:pt x="50001" y="89060"/>
                </a:lnTo>
                <a:lnTo>
                  <a:pt x="60056" y="28180"/>
                </a:lnTo>
                <a:lnTo>
                  <a:pt x="70101" y="24892"/>
                </a:lnTo>
                <a:lnTo>
                  <a:pt x="80126" y="100000"/>
                </a:lnTo>
                <a:lnTo>
                  <a:pt x="90018" y="58647"/>
                </a:lnTo>
                <a:lnTo>
                  <a:pt x="100000" y="0"/>
                </a:lnTo>
              </a:path>
            </a:pathLst>
          </a:custGeom>
          <a:noFill/>
          <a:ln w="33020" cap="rnd">
            <a:solidFill>
              <a:srgbClr val="F2D16B">
                <a:alpha val="85000"/>
              </a:srgbClr>
            </a:solidFill>
          </a:ln>
        </p:spPr>
        <p:txBody>
          <a:bodyPr rtlCol="0" anchor="ctr"/>
          <a:lstStyle/>
          <a:p>
            <a:pPr algn="ctr"/>
          </a:p>
        </p:txBody>
      </p:sp>
      <p:sp>
        <p:nvSpPr>
          <p:cNvPr id="10" name="deckkit-motif-quiet+decor:a chalk stroke; the words it frames carry the meaning"/>
          <p:cNvSpPr/>
          <p:nvPr/>
        </p:nvSpPr>
        <p:spPr>
          <a:xfrm>
            <a:off x="768894" y="1283587"/>
            <a:ext cx="8292050" cy="60598"/>
          </a:xfrm>
          <a:custGeom>
            <a:avLst/>
            <a:gdLst/>
            <a:ahLst/>
            <a:cxnLst/>
            <a:rect l="0" t="0" r="r" b="b"/>
            <a:pathLst>
              <a:path w="100000" h="100000" fill="none">
                <a:moveTo>
                  <a:pt x="0" y="74862"/>
                </a:moveTo>
                <a:lnTo>
                  <a:pt x="10116" y="100000"/>
                </a:lnTo>
                <a:lnTo>
                  <a:pt x="19873" y="29797"/>
                </a:lnTo>
                <a:lnTo>
                  <a:pt x="29937" y="28701"/>
                </a:lnTo>
                <a:lnTo>
                  <a:pt x="40112" y="72764"/>
                </a:lnTo>
                <a:lnTo>
                  <a:pt x="50084" y="73659"/>
                </a:lnTo>
                <a:lnTo>
                  <a:pt x="59932" y="13178"/>
                </a:lnTo>
                <a:lnTo>
                  <a:pt x="69999" y="30828"/>
                </a:lnTo>
                <a:lnTo>
                  <a:pt x="79963" y="96304"/>
                </a:lnTo>
                <a:lnTo>
                  <a:pt x="90079" y="47369"/>
                </a:lnTo>
                <a:lnTo>
                  <a:pt x="100000" y="0"/>
                </a:lnTo>
              </a:path>
            </a:pathLst>
          </a:custGeom>
          <a:noFill/>
          <a:ln w="19812" cap="rnd">
            <a:solidFill>
              <a:srgbClr val="F2D16B">
                <a:alpha val="45000"/>
              </a:srgbClr>
            </a:solidFill>
          </a:ln>
        </p:spPr>
        <p:txBody>
          <a:bodyPr rtlCol="0" anchor="ctr"/>
          <a:lstStyle/>
          <a:p>
            <a:pPr algn="ctr"/>
          </a:p>
        </p:txBody>
      </p:sp>
      <p:sp>
        <p:nvSpPr>
          <p:cNvPr id="11" name="deckkit-motif-quiet+decor:a chalk stroke; the words it frames carry the meaning"/>
          <p:cNvSpPr/>
          <p:nvPr/>
        </p:nvSpPr>
        <p:spPr>
          <a:xfrm>
            <a:off x="853168" y="1390240"/>
            <a:ext cx="8123872" cy="52207"/>
          </a:xfrm>
          <a:custGeom>
            <a:avLst/>
            <a:gdLst/>
            <a:ahLst/>
            <a:cxnLst/>
            <a:rect l="0" t="0" r="r" b="b"/>
            <a:pathLst>
              <a:path w="100000" h="100000" fill="none">
                <a:moveTo>
                  <a:pt x="0" y="62623"/>
                </a:moveTo>
                <a:lnTo>
                  <a:pt x="9982" y="100000"/>
                </a:lnTo>
                <a:lnTo>
                  <a:pt x="20068" y="70523"/>
                </a:lnTo>
                <a:lnTo>
                  <a:pt x="29971" y="0"/>
                </a:lnTo>
                <a:lnTo>
                  <a:pt x="39937" y="28057"/>
                </a:lnTo>
                <a:lnTo>
                  <a:pt x="49954" y="93961"/>
                </a:lnTo>
                <a:lnTo>
                  <a:pt x="59881" y="82163"/>
                </a:lnTo>
                <a:lnTo>
                  <a:pt x="69962" y="49852"/>
                </a:lnTo>
                <a:lnTo>
                  <a:pt x="80037" y="17029"/>
                </a:lnTo>
                <a:lnTo>
                  <a:pt x="89959" y="15298"/>
                </a:lnTo>
                <a:lnTo>
                  <a:pt x="100000" y="85411"/>
                </a:lnTo>
              </a:path>
            </a:pathLst>
          </a:custGeom>
          <a:noFill/>
          <a:ln w="22860" cap="rnd">
            <a:solidFill>
              <a:srgbClr val="F2D16B">
                <a:alpha val="85000"/>
              </a:srgbClr>
            </a:solidFill>
          </a:ln>
        </p:spPr>
        <p:txBody>
          <a:bodyPr rtlCol="0" anchor="ctr"/>
          <a:lstStyle/>
          <a:p>
            <a:pPr algn="ctr"/>
          </a:p>
        </p:txBody>
      </p:sp>
      <p:sp>
        <p:nvSpPr>
          <p:cNvPr id="12" name="deckkit-motif-quiet+decor:a chalk stroke; the words it frames carry the meaning"/>
          <p:cNvSpPr/>
          <p:nvPr/>
        </p:nvSpPr>
        <p:spPr>
          <a:xfrm>
            <a:off x="854213" y="1383883"/>
            <a:ext cx="8112277" cy="65441"/>
          </a:xfrm>
          <a:custGeom>
            <a:avLst/>
            <a:gdLst/>
            <a:ahLst/>
            <a:cxnLst/>
            <a:rect l="0" t="0" r="r" b="b"/>
            <a:pathLst>
              <a:path w="100000" h="100000" fill="none">
                <a:moveTo>
                  <a:pt x="0" y="57503"/>
                </a:moveTo>
                <a:lnTo>
                  <a:pt x="9931" y="100000"/>
                </a:lnTo>
                <a:lnTo>
                  <a:pt x="19944" y="50625"/>
                </a:lnTo>
                <a:lnTo>
                  <a:pt x="30100" y="18563"/>
                </a:lnTo>
                <a:lnTo>
                  <a:pt x="40100" y="26025"/>
                </a:lnTo>
                <a:lnTo>
                  <a:pt x="50150" y="86753"/>
                </a:lnTo>
                <a:lnTo>
                  <a:pt x="60196" y="87968"/>
                </a:lnTo>
                <a:lnTo>
                  <a:pt x="70029" y="39885"/>
                </a:lnTo>
                <a:lnTo>
                  <a:pt x="80052" y="0"/>
                </a:lnTo>
                <a:lnTo>
                  <a:pt x="90188" y="37136"/>
                </a:lnTo>
                <a:lnTo>
                  <a:pt x="100000" y="85618"/>
                </a:lnTo>
              </a:path>
            </a:pathLst>
          </a:custGeom>
          <a:noFill/>
          <a:ln w="13716" cap="rnd">
            <a:solidFill>
              <a:srgbClr val="F2D16B">
                <a:alpha val="45000"/>
              </a:srgbClr>
            </a:solidFill>
          </a:ln>
        </p:spPr>
        <p:txBody>
          <a:bodyPr rtlCol="0" anchor="ctr"/>
          <a:lstStyle/>
          <a:p>
            <a:pPr algn="ctr"/>
          </a:p>
        </p:txBody>
      </p:sp>
      <p:sp>
        <p:nvSpPr>
          <p:cNvPr id="14" name="deckkit-motif-quiet+overlap+decor:a chalk frame drawn round its own words; the box encloses the text by design"/>
          <p:cNvSpPr/>
          <p:nvPr/>
        </p:nvSpPr>
        <p:spPr>
          <a:xfrm>
            <a:off x="699657" y="1567347"/>
            <a:ext cx="5066128" cy="3389097"/>
          </a:xfrm>
          <a:custGeom>
            <a:avLst/>
            <a:gdLst/>
            <a:ahLst/>
            <a:cxnLst/>
            <a:rect l="0" t="0" r="r" b="b"/>
            <a:pathLst>
              <a:path w="100000" h="100000" fill="none">
                <a:moveTo>
                  <a:pt x="0" y="692"/>
                </a:moveTo>
                <a:lnTo>
                  <a:pt x="100000" y="101"/>
                </a:lnTo>
                <a:lnTo>
                  <a:pt x="99214" y="100000"/>
                </a:lnTo>
                <a:lnTo>
                  <a:pt x="1207" y="99214"/>
                </a:lnTo>
                <a:lnTo>
                  <a:pt x="1534" y="0"/>
                </a:lnTo>
              </a:path>
            </a:pathLst>
          </a:custGeom>
          <a:noFill/>
          <a:ln w="25400" cap="rnd">
            <a:solidFill>
              <a:srgbClr val="F3F1EA">
                <a:alpha val="85000"/>
              </a:srgbClr>
            </a:solidFill>
          </a:ln>
        </p:spPr>
        <p:txBody>
          <a:bodyPr rtlCol="0" anchor="ctr"/>
          <a:lstStyle/>
          <a:p>
            <a:pPr algn="ctr"/>
          </a:p>
        </p:txBody>
      </p:sp>
      <p:sp>
        <p:nvSpPr>
          <p:cNvPr id="15" name="deckkit-motif-quiet+overlap+decor:a chalk frame drawn round its own words; the box encloses the text by design"/>
          <p:cNvSpPr/>
          <p:nvPr/>
        </p:nvSpPr>
        <p:spPr>
          <a:xfrm>
            <a:off x="696107" y="1561786"/>
            <a:ext cx="5068588" cy="3382360"/>
          </a:xfrm>
          <a:custGeom>
            <a:avLst/>
            <a:gdLst/>
            <a:ahLst/>
            <a:cxnLst/>
            <a:rect l="0" t="0" r="r" b="b"/>
            <a:pathLst>
              <a:path w="100000" h="100000" fill="none">
                <a:moveTo>
                  <a:pt x="0" y="651"/>
                </a:moveTo>
                <a:lnTo>
                  <a:pt x="100000" y="0"/>
                </a:lnTo>
                <a:lnTo>
                  <a:pt x="99486" y="100000"/>
                </a:lnTo>
                <a:lnTo>
                  <a:pt x="1027" y="99271"/>
                </a:lnTo>
                <a:lnTo>
                  <a:pt x="1816" y="491"/>
                </a:lnTo>
              </a:path>
            </a:pathLst>
          </a:custGeom>
          <a:noFill/>
          <a:ln w="15240" cap="rnd">
            <a:solidFill>
              <a:srgbClr val="F3F1EA">
                <a:alpha val="45000"/>
              </a:srgbClr>
            </a:solidFill>
          </a:ln>
        </p:spPr>
        <p:txBody>
          <a:bodyPr rtlCol="0" anchor="ctr"/>
          <a:lstStyle/>
          <a:p>
            <a:pPr algn="ctr"/>
          </a:p>
        </p:txBody>
      </p:sp>
      <p:sp>
        <p:nvSpPr>
          <p:cNvPr id="16" name="deckkit-motif-quiet+overlap+decor:a chalk frame drawn round its own words; the box encloses the text by design"/>
          <p:cNvSpPr/>
          <p:nvPr/>
        </p:nvSpPr>
        <p:spPr>
          <a:xfrm>
            <a:off x="6453147" y="1538567"/>
            <a:ext cx="4977000" cy="3375369"/>
          </a:xfrm>
          <a:custGeom>
            <a:avLst/>
            <a:gdLst/>
            <a:ahLst/>
            <a:cxnLst/>
            <a:rect l="0" t="0" r="r" b="b"/>
            <a:pathLst>
              <a:path w="100000" h="100000" fill="none">
                <a:moveTo>
                  <a:pt x="586" y="0"/>
                </a:moveTo>
                <a:lnTo>
                  <a:pt x="99693" y="2418"/>
                </a:lnTo>
                <a:lnTo>
                  <a:pt x="100000" y="99366"/>
                </a:lnTo>
                <a:lnTo>
                  <a:pt x="0" y="100000"/>
                </a:lnTo>
                <a:lnTo>
                  <a:pt x="801" y="1683"/>
                </a:lnTo>
              </a:path>
            </a:pathLst>
          </a:custGeom>
          <a:noFill/>
          <a:ln w="25400" cap="rnd">
            <a:solidFill>
              <a:srgbClr val="F3F1EA">
                <a:alpha val="85000"/>
              </a:srgbClr>
            </a:solidFill>
          </a:ln>
        </p:spPr>
        <p:txBody>
          <a:bodyPr rtlCol="0" anchor="ctr"/>
          <a:lstStyle/>
          <a:p>
            <a:pPr algn="ctr"/>
          </a:p>
        </p:txBody>
      </p:sp>
      <p:sp>
        <p:nvSpPr>
          <p:cNvPr id="17" name="deckkit-motif-quiet+overlap+decor:a chalk frame drawn round its own words; the box encloses the text by design"/>
          <p:cNvSpPr/>
          <p:nvPr/>
        </p:nvSpPr>
        <p:spPr>
          <a:xfrm>
            <a:off x="6454391" y="1542498"/>
            <a:ext cx="4986751" cy="3367665"/>
          </a:xfrm>
          <a:custGeom>
            <a:avLst/>
            <a:gdLst/>
            <a:ahLst/>
            <a:cxnLst/>
            <a:rect l="0" t="0" r="r" b="b"/>
            <a:pathLst>
              <a:path w="100000" h="100000" fill="none">
                <a:moveTo>
                  <a:pt x="561" y="0"/>
                </a:moveTo>
                <a:lnTo>
                  <a:pt x="99727" y="2264"/>
                </a:lnTo>
                <a:lnTo>
                  <a:pt x="100000" y="100000"/>
                </a:lnTo>
                <a:lnTo>
                  <a:pt x="0" y="99918"/>
                </a:lnTo>
                <a:lnTo>
                  <a:pt x="771" y="1803"/>
                </a:lnTo>
              </a:path>
            </a:pathLst>
          </a:custGeom>
          <a:noFill/>
          <a:ln w="15240" cap="rnd">
            <a:solidFill>
              <a:srgbClr val="F3F1EA">
                <a:alpha val="45000"/>
              </a:srgbClr>
            </a:solidFill>
          </a:ln>
        </p:spPr>
        <p:txBody>
          <a:bodyPr rtlCol="0" anchor="ctr"/>
          <a:lstStyle/>
          <a:p>
            <a:pPr algn="ctr"/>
          </a:p>
        </p:txBody>
      </p:sp>
      <p:sp>
        <p:nvSpPr>
          <p:cNvPr id="18" name="deckkit-motif-quiet+decor:a chalk stroke; the words it frames carry the meaning"/>
          <p:cNvSpPr/>
          <p:nvPr/>
        </p:nvSpPr>
        <p:spPr>
          <a:xfrm>
            <a:off x="5871999" y="1856236"/>
            <a:ext cx="465632" cy="18984"/>
          </a:xfrm>
          <a:custGeom>
            <a:avLst/>
            <a:gdLst/>
            <a:ahLst/>
            <a:cxnLst/>
            <a:rect l="0" t="0" r="r" b="b"/>
            <a:pathLst>
              <a:path w="100000" h="100000" fill="none">
                <a:moveTo>
                  <a:pt x="0" y="100000"/>
                </a:moveTo>
                <a:lnTo>
                  <a:pt x="100000" y="0"/>
                </a:lnTo>
              </a:path>
            </a:pathLst>
          </a:custGeom>
          <a:noFill/>
          <a:ln w="27940" cap="rnd">
            <a:solidFill>
              <a:srgbClr val="F2D16B">
                <a:alpha val="85000"/>
              </a:srgbClr>
            </a:solidFill>
          </a:ln>
        </p:spPr>
        <p:txBody>
          <a:bodyPr rtlCol="0" anchor="ctr"/>
          <a:lstStyle/>
          <a:p>
            <a:pPr algn="ctr"/>
          </a:p>
        </p:txBody>
      </p:sp>
      <p:sp>
        <p:nvSpPr>
          <p:cNvPr id="19" name="deckkit-motif-quiet+decor:a chalk stroke; the words it frames carry the meaning"/>
          <p:cNvSpPr/>
          <p:nvPr/>
        </p:nvSpPr>
        <p:spPr>
          <a:xfrm>
            <a:off x="5864695" y="1857262"/>
            <a:ext cx="464984" cy="9144"/>
          </a:xfrm>
          <a:custGeom>
            <a:avLst/>
            <a:gdLst/>
            <a:ahLst/>
            <a:cxnLst/>
            <a:rect l="0" t="0" r="r" b="b"/>
            <a:pathLst>
              <a:path w="100000" h="100000" fill="none">
                <a:moveTo>
                  <a:pt x="0" y="70427"/>
                </a:moveTo>
                <a:lnTo>
                  <a:pt x="100000" y="0"/>
                </a:lnTo>
              </a:path>
            </a:pathLst>
          </a:custGeom>
          <a:noFill/>
          <a:ln w="16764" cap="rnd">
            <a:solidFill>
              <a:srgbClr val="F2D16B">
                <a:alpha val="45000"/>
              </a:srgbClr>
            </a:solidFill>
          </a:ln>
        </p:spPr>
        <p:txBody>
          <a:bodyPr rtlCol="0" anchor="ctr"/>
          <a:lstStyle/>
          <a:p>
            <a:pPr algn="ctr"/>
          </a:p>
        </p:txBody>
      </p:sp>
      <p:sp>
        <p:nvSpPr>
          <p:cNvPr id="20" name="deckkit-motif-quiet+decor:a chalk stroke; the words it frames carry the meaning"/>
          <p:cNvSpPr/>
          <p:nvPr/>
        </p:nvSpPr>
        <p:spPr>
          <a:xfrm>
            <a:off x="6196939" y="1793706"/>
            <a:ext cx="125113" cy="154546"/>
          </a:xfrm>
          <a:custGeom>
            <a:avLst/>
            <a:gdLst/>
            <a:ahLst/>
            <a:cxnLst/>
            <a:rect l="0" t="0" r="r" b="b"/>
            <a:pathLst>
              <a:path w="100000" h="100000" fill="none">
                <a:moveTo>
                  <a:pt x="9090" y="100000"/>
                </a:moveTo>
                <a:lnTo>
                  <a:pt x="100000" y="53450"/>
                </a:lnTo>
                <a:lnTo>
                  <a:pt x="0" y="0"/>
                </a:lnTo>
              </a:path>
            </a:pathLst>
          </a:custGeom>
          <a:noFill/>
          <a:ln w="27940" cap="rnd">
            <a:solidFill>
              <a:srgbClr val="F2D16B">
                <a:alpha val="85000"/>
              </a:srgbClr>
            </a:solidFill>
          </a:ln>
        </p:spPr>
        <p:txBody>
          <a:bodyPr rtlCol="0" anchor="ctr"/>
          <a:lstStyle/>
          <a:p>
            <a:pPr algn="ctr"/>
          </a:p>
        </p:txBody>
      </p:sp>
      <p:sp>
        <p:nvSpPr>
          <p:cNvPr id="21" name="TextBox 20"/>
          <p:cNvSpPr txBox="1"/>
          <p:nvPr/>
        </p:nvSpPr>
        <p:spPr>
          <a:xfrm>
            <a:off x="960120" y="1682495"/>
            <a:ext cx="4564227" cy="384048"/>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2000" b="1" i="0">
                <a:solidFill>
                  <a:srgbClr val="F2D16B"/>
                </a:solidFill>
                <a:latin typeface="Chalkboard SE"/>
                <a:ea typeface="Hiragino Sans GB"/>
              </a:rPr>
              <a:t>1771 · Priestley (England)</a:t>
            </a:r>
          </a:p>
        </p:txBody>
      </p:sp>
      <p:sp>
        <p:nvSpPr>
          <p:cNvPr id="22" name="TextBox 21"/>
          <p:cNvSpPr txBox="1"/>
          <p:nvPr/>
        </p:nvSpPr>
        <p:spPr>
          <a:xfrm>
            <a:off x="2194560" y="2176272"/>
            <a:ext cx="1664893" cy="347472"/>
          </a:xfrm>
          <a:prstGeom prst="rect">
            <a:avLst/>
          </a:prstGeom>
          <a:noFill/>
          <a:ln/>
        </p:spPr>
        <p:txBody>
          <a:bodyPr wrap="square" anchor="t" lIns="25400" rIns="25400" tIns="25400" bIns="25400">
            <a:spAutoFit/>
          </a:bodyPr>
          <a:lstStyle/>
          <a:p>
            <a:pPr algn="ctr">
              <a:lnSpc>
                <a:spcPct val="100000"/>
              </a:lnSpc>
              <a:spcBef>
                <a:spcPts val="0"/>
              </a:spcBef>
              <a:spcAft>
                <a:spcPts val="400"/>
              </a:spcAft>
            </a:pPr>
            <a:r>
              <a:rPr sz="1700" b="1" i="0">
                <a:solidFill>
                  <a:srgbClr val="C9D3C9"/>
                </a:solidFill>
                <a:latin typeface="Chalkboard SE"/>
                <a:ea typeface="Hiragino Sans GB"/>
              </a:rPr>
              <a:t>No plant</a:t>
            </a:r>
          </a:p>
        </p:txBody>
      </p:sp>
      <p:sp>
        <p:nvSpPr>
          <p:cNvPr id="23" name="TextBox 22"/>
          <p:cNvSpPr txBox="1"/>
          <p:nvPr/>
        </p:nvSpPr>
        <p:spPr>
          <a:xfrm>
            <a:off x="3859453" y="2176272"/>
            <a:ext cx="1664893" cy="347472"/>
          </a:xfrm>
          <a:prstGeom prst="rect">
            <a:avLst/>
          </a:prstGeom>
          <a:noFill/>
          <a:ln/>
        </p:spPr>
        <p:txBody>
          <a:bodyPr wrap="square" anchor="t" lIns="25400" rIns="25400" tIns="25400" bIns="25400">
            <a:spAutoFit/>
          </a:bodyPr>
          <a:lstStyle/>
          <a:p>
            <a:pPr algn="ctr">
              <a:lnSpc>
                <a:spcPct val="100000"/>
              </a:lnSpc>
              <a:spcBef>
                <a:spcPts val="0"/>
              </a:spcBef>
              <a:spcAft>
                <a:spcPts val="400"/>
              </a:spcAft>
            </a:pPr>
            <a:r>
              <a:rPr sz="1700" b="1" i="0">
                <a:solidFill>
                  <a:srgbClr val="F2D16B"/>
                </a:solidFill>
                <a:latin typeface="Chalkboard SE"/>
                <a:ea typeface="Hiragino Sans GB"/>
              </a:rPr>
              <a:t>Add mint</a:t>
            </a:r>
          </a:p>
        </p:txBody>
      </p:sp>
      <p:sp>
        <p:nvSpPr>
          <p:cNvPr id="24" name="TextBox 23"/>
          <p:cNvSpPr txBox="1"/>
          <p:nvPr/>
        </p:nvSpPr>
        <p:spPr>
          <a:xfrm>
            <a:off x="960120" y="2633472"/>
            <a:ext cx="1097280" cy="36576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800" b="1" i="0">
                <a:solidFill>
                  <a:srgbClr val="F3F1EA"/>
                </a:solidFill>
                <a:latin typeface="Chalkboard SE"/>
                <a:ea typeface="Hiragino Sans GB"/>
              </a:rPr>
              <a:t>Candle</a:t>
            </a:r>
          </a:p>
        </p:txBody>
      </p:sp>
      <p:sp>
        <p:nvSpPr>
          <p:cNvPr id="25" name="TextBox 24"/>
          <p:cNvSpPr txBox="1"/>
          <p:nvPr/>
        </p:nvSpPr>
        <p:spPr>
          <a:xfrm>
            <a:off x="960120" y="2999232"/>
            <a:ext cx="1325880" cy="292608"/>
          </a:xfrm>
          <a:prstGeom prst="rect">
            <a:avLst/>
          </a:prstGeom>
          <a:noFill/>
          <a:ln/>
        </p:spPr>
        <p:txBody>
          <a:bodyPr wrap="none" anchor="t" lIns="25400" rIns="25400" tIns="25400" bIns="25400">
            <a:spAutoFit/>
          </a:bodyPr>
          <a:lstStyle/>
          <a:p>
            <a:pPr algn="l">
              <a:lnSpc>
                <a:spcPct val="100000"/>
              </a:lnSpc>
              <a:spcBef>
                <a:spcPts val="0"/>
              </a:spcBef>
              <a:spcAft>
                <a:spcPts val="400"/>
              </a:spcAft>
            </a:pPr>
            <a:r>
              <a:rPr sz="1200" b="0" i="0">
                <a:solidFill>
                  <a:srgbClr val="C9D3C9"/>
                </a:solidFill>
                <a:latin typeface="Chalkboard SE"/>
                <a:ea typeface="Hiragino Sans GB"/>
              </a:rPr>
              <a:t>candle-spent air</a:t>
            </a:r>
          </a:p>
        </p:txBody>
      </p:sp>
      <p:sp>
        <p:nvSpPr>
          <p:cNvPr id="26" name="TextBox 25"/>
          <p:cNvSpPr txBox="1"/>
          <p:nvPr/>
        </p:nvSpPr>
        <p:spPr>
          <a:xfrm>
            <a:off x="2194560" y="2615184"/>
            <a:ext cx="1664893" cy="777240"/>
          </a:xfrm>
          <a:prstGeom prst="rect">
            <a:avLst/>
          </a:prstGeom>
          <a:noFill/>
          <a:ln/>
        </p:spPr>
        <p:txBody>
          <a:bodyPr wrap="square" anchor="t" lIns="25400" rIns="25400" tIns="25400" bIns="25400">
            <a:spAutoFit/>
          </a:bodyPr>
          <a:lstStyle/>
          <a:p>
            <a:pPr algn="ctr">
              <a:lnSpc>
                <a:spcPct val="100000"/>
              </a:lnSpc>
              <a:spcBef>
                <a:spcPts val="0"/>
              </a:spcBef>
              <a:spcAft>
                <a:spcPts val="0"/>
              </a:spcAft>
            </a:pPr>
            <a:r>
              <a:rPr sz="1700" b="0" i="0">
                <a:solidFill>
                  <a:srgbClr val="F3F1EA"/>
                </a:solidFill>
                <a:latin typeface="Chalkboard SE"/>
                <a:ea typeface="Hiragino Sans GB"/>
              </a:rPr>
              <a:t>won’t burn</a:t>
            </a:r>
          </a:p>
        </p:txBody>
      </p:sp>
      <p:sp>
        <p:nvSpPr>
          <p:cNvPr id="27" name="TextBox 26"/>
          <p:cNvSpPr txBox="1"/>
          <p:nvPr/>
        </p:nvSpPr>
        <p:spPr>
          <a:xfrm>
            <a:off x="3859453" y="2615184"/>
            <a:ext cx="1664893" cy="777240"/>
          </a:xfrm>
          <a:prstGeom prst="rect">
            <a:avLst/>
          </a:prstGeom>
          <a:noFill/>
          <a:ln/>
        </p:spPr>
        <p:txBody>
          <a:bodyPr wrap="none" anchor="t" lIns="25400" rIns="25400" tIns="25400" bIns="25400">
            <a:spAutoFit/>
          </a:bodyPr>
          <a:lstStyle/>
          <a:p>
            <a:pPr algn="ctr">
              <a:lnSpc>
                <a:spcPct val="100000"/>
              </a:lnSpc>
              <a:spcBef>
                <a:spcPts val="0"/>
              </a:spcBef>
              <a:spcAft>
                <a:spcPts val="0"/>
              </a:spcAft>
            </a:pPr>
            <a:r>
              <a:rPr sz="1600" b="0" i="0">
                <a:solidFill>
                  <a:srgbClr val="F3F1EA"/>
                </a:solidFill>
                <a:latin typeface="Chalkboard SE"/>
                <a:ea typeface="Hiragino Sans GB"/>
              </a:rPr>
              <a:t>10 days later,</a:t>
            </a:r>
          </a:p>
          <a:p>
            <a:pPr algn="ctr">
              <a:lnSpc>
                <a:spcPct val="100000"/>
              </a:lnSpc>
              <a:spcBef>
                <a:spcPts val="0"/>
              </a:spcBef>
              <a:spcAft>
                <a:spcPts val="0"/>
              </a:spcAft>
            </a:pPr>
            <a:r>
              <a:rPr sz="1600" b="0" i="0">
                <a:solidFill>
                  <a:srgbClr val="F3F1EA"/>
                </a:solidFill>
                <a:latin typeface="Chalkboard SE"/>
                <a:ea typeface="Hiragino Sans GB"/>
              </a:rPr>
              <a:t>another burns</a:t>
            </a:r>
          </a:p>
        </p:txBody>
      </p:sp>
      <p:sp>
        <p:nvSpPr>
          <p:cNvPr id="28" name="TextBox 27"/>
          <p:cNvSpPr txBox="1"/>
          <p:nvPr/>
        </p:nvSpPr>
        <p:spPr>
          <a:xfrm>
            <a:off x="960120" y="3502151"/>
            <a:ext cx="1097280" cy="36576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800" b="1" i="0">
                <a:solidFill>
                  <a:srgbClr val="F3F1EA"/>
                </a:solidFill>
                <a:latin typeface="Chalkboard SE"/>
                <a:ea typeface="Hiragino Sans GB"/>
              </a:rPr>
              <a:t>Mouse</a:t>
            </a:r>
          </a:p>
        </p:txBody>
      </p:sp>
      <p:sp>
        <p:nvSpPr>
          <p:cNvPr id="29" name="TextBox 28"/>
          <p:cNvSpPr txBox="1"/>
          <p:nvPr/>
        </p:nvSpPr>
        <p:spPr>
          <a:xfrm>
            <a:off x="960120" y="3867911"/>
            <a:ext cx="1325880" cy="292608"/>
          </a:xfrm>
          <a:prstGeom prst="rect">
            <a:avLst/>
          </a:prstGeom>
          <a:noFill/>
          <a:ln/>
        </p:spPr>
        <p:txBody>
          <a:bodyPr wrap="none" anchor="t" lIns="25400" rIns="25400" tIns="25400" bIns="25400">
            <a:spAutoFit/>
          </a:bodyPr>
          <a:lstStyle/>
          <a:p>
            <a:pPr algn="l">
              <a:lnSpc>
                <a:spcPct val="100000"/>
              </a:lnSpc>
              <a:spcBef>
                <a:spcPts val="0"/>
              </a:spcBef>
              <a:spcAft>
                <a:spcPts val="400"/>
              </a:spcAft>
            </a:pPr>
            <a:r>
              <a:rPr sz="1200" b="0" i="0">
                <a:solidFill>
                  <a:srgbClr val="C9D3C9"/>
                </a:solidFill>
                <a:latin typeface="Chalkboard SE"/>
                <a:ea typeface="Hiragino Sans GB"/>
              </a:rPr>
              <a:t>mouse-spent air</a:t>
            </a:r>
          </a:p>
        </p:txBody>
      </p:sp>
      <p:sp>
        <p:nvSpPr>
          <p:cNvPr id="30" name="TextBox 29"/>
          <p:cNvSpPr txBox="1"/>
          <p:nvPr/>
        </p:nvSpPr>
        <p:spPr>
          <a:xfrm>
            <a:off x="2194560" y="3483863"/>
            <a:ext cx="1664893" cy="777240"/>
          </a:xfrm>
          <a:prstGeom prst="rect">
            <a:avLst/>
          </a:prstGeom>
          <a:noFill/>
          <a:ln/>
        </p:spPr>
        <p:txBody>
          <a:bodyPr wrap="square" anchor="t" lIns="25400" rIns="25400" tIns="25400" bIns="25400">
            <a:spAutoFit/>
          </a:bodyPr>
          <a:lstStyle/>
          <a:p>
            <a:pPr algn="ctr">
              <a:lnSpc>
                <a:spcPct val="100000"/>
              </a:lnSpc>
              <a:spcBef>
                <a:spcPts val="0"/>
              </a:spcBef>
              <a:spcAft>
                <a:spcPts val="0"/>
              </a:spcAft>
            </a:pPr>
            <a:r>
              <a:rPr sz="1700" b="0" i="0">
                <a:solidFill>
                  <a:srgbClr val="F3F1EA"/>
                </a:solidFill>
                <a:latin typeface="Chalkboard SE"/>
                <a:ea typeface="Hiragino Sans GB"/>
              </a:rPr>
              <a:t>dies quickly</a:t>
            </a:r>
          </a:p>
        </p:txBody>
      </p:sp>
      <p:sp>
        <p:nvSpPr>
          <p:cNvPr id="31" name="TextBox 30"/>
          <p:cNvSpPr txBox="1"/>
          <p:nvPr/>
        </p:nvSpPr>
        <p:spPr>
          <a:xfrm>
            <a:off x="3859453" y="3483863"/>
            <a:ext cx="1664893" cy="777240"/>
          </a:xfrm>
          <a:prstGeom prst="rect">
            <a:avLst/>
          </a:prstGeom>
          <a:noFill/>
          <a:ln/>
        </p:spPr>
        <p:txBody>
          <a:bodyPr wrap="none" anchor="t" lIns="25400" rIns="25400" tIns="25400" bIns="25400">
            <a:spAutoFit/>
          </a:bodyPr>
          <a:lstStyle/>
          <a:p>
            <a:pPr algn="ctr">
              <a:lnSpc>
                <a:spcPct val="100000"/>
              </a:lnSpc>
              <a:spcBef>
                <a:spcPts val="0"/>
              </a:spcBef>
              <a:spcAft>
                <a:spcPts val="0"/>
              </a:spcAft>
            </a:pPr>
            <a:r>
              <a:rPr sz="1600" b="0" i="0">
                <a:solidFill>
                  <a:srgbClr val="F3F1EA"/>
                </a:solidFill>
                <a:latin typeface="Chalkboard SE"/>
                <a:ea typeface="Hiragino Sans GB"/>
              </a:rPr>
              <a:t>8–9 days later,</a:t>
            </a:r>
          </a:p>
          <a:p>
            <a:pPr algn="ctr">
              <a:lnSpc>
                <a:spcPct val="100000"/>
              </a:lnSpc>
              <a:spcBef>
                <a:spcPts val="0"/>
              </a:spcBef>
              <a:spcAft>
                <a:spcPts val="0"/>
              </a:spcAft>
            </a:pPr>
            <a:r>
              <a:rPr sz="1600" b="0" i="0">
                <a:solidFill>
                  <a:srgbClr val="F3F1EA"/>
                </a:solidFill>
                <a:latin typeface="Chalkboard SE"/>
                <a:ea typeface="Hiragino Sans GB"/>
              </a:rPr>
              <a:t>mouse is fine</a:t>
            </a:r>
          </a:p>
        </p:txBody>
      </p:sp>
      <p:sp>
        <p:nvSpPr>
          <p:cNvPr id="32" name="deckkit-motif-quiet+decor:a chalk stroke; the words it frames carry the meaning"/>
          <p:cNvSpPr/>
          <p:nvPr/>
        </p:nvSpPr>
        <p:spPr>
          <a:xfrm>
            <a:off x="3856753" y="2231358"/>
            <a:ext cx="10237" cy="1977750"/>
          </a:xfrm>
          <a:custGeom>
            <a:avLst/>
            <a:gdLst/>
            <a:ahLst/>
            <a:cxnLst/>
            <a:rect l="0" t="0" r="r" b="b"/>
            <a:pathLst>
              <a:path w="100000" h="100000" fill="none">
                <a:moveTo>
                  <a:pt x="0" y="0"/>
                </a:moveTo>
                <a:lnTo>
                  <a:pt x="100000" y="100000"/>
                </a:lnTo>
              </a:path>
            </a:pathLst>
          </a:custGeom>
          <a:noFill/>
          <a:ln w="15240" cap="rnd">
            <a:solidFill>
              <a:srgbClr val="C9D3C9">
                <a:alpha val="85000"/>
              </a:srgbClr>
            </a:solidFill>
          </a:ln>
        </p:spPr>
        <p:txBody>
          <a:bodyPr rtlCol="0" anchor="ctr"/>
          <a:lstStyle/>
          <a:p>
            <a:pPr algn="ctr"/>
          </a:p>
        </p:txBody>
      </p:sp>
      <p:sp>
        <p:nvSpPr>
          <p:cNvPr id="33" name="TextBox 32"/>
          <p:cNvSpPr txBox="1"/>
          <p:nvPr/>
        </p:nvSpPr>
        <p:spPr>
          <a:xfrm>
            <a:off x="960120" y="4379976"/>
            <a:ext cx="4564227" cy="41148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800" b="0" i="0">
                <a:solidFill>
                  <a:srgbClr val="F2D16B"/>
                </a:solidFill>
                <a:latin typeface="Chalkboard SE"/>
                <a:ea typeface="Hiragino Sans GB"/>
              </a:rPr>
              <a:t>We now know: it was oxygen.</a:t>
            </a:r>
          </a:p>
        </p:txBody>
      </p:sp>
      <p:sp>
        <p:nvSpPr>
          <p:cNvPr id="34" name="TextBox 33"/>
          <p:cNvSpPr txBox="1"/>
          <p:nvPr/>
        </p:nvSpPr>
        <p:spPr>
          <a:xfrm>
            <a:off x="6667347" y="1682495"/>
            <a:ext cx="4564227" cy="384048"/>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2000" b="1" i="0">
                <a:solidFill>
                  <a:srgbClr val="F2D16B"/>
                </a:solidFill>
                <a:latin typeface="Chalkboard SE"/>
                <a:ea typeface="Hiragino Sans GB"/>
              </a:rPr>
              <a:t>1779 · Ingenhousz (Netherlands)</a:t>
            </a:r>
          </a:p>
        </p:txBody>
      </p:sp>
      <p:pic>
        <p:nvPicPr>
          <p:cNvPr id="35" name="Picture 34" descr="In sunlight" title="In sunlight"/>
          <p:cNvPicPr>
            <a:picLocks noChangeAspect="1"/>
          </p:cNvPicPr>
          <p:nvPr/>
        </p:nvPicPr>
        <p:blipFill>
          <a:blip r:embed="rId3"/>
          <a:stretch>
            <a:fillRect/>
          </a:stretch>
        </p:blipFill>
        <p:spPr>
          <a:xfrm>
            <a:off x="6694779" y="2231136"/>
            <a:ext cx="384048" cy="384048"/>
          </a:xfrm>
          <a:prstGeom prst="rect">
            <a:avLst/>
          </a:prstGeom>
        </p:spPr>
      </p:pic>
      <p:sp>
        <p:nvSpPr>
          <p:cNvPr id="36" name="TextBox 35"/>
          <p:cNvSpPr txBox="1"/>
          <p:nvPr/>
        </p:nvSpPr>
        <p:spPr>
          <a:xfrm>
            <a:off x="7261707" y="2194560"/>
            <a:ext cx="3969867" cy="347472"/>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800" b="1" i="0">
                <a:solidFill>
                  <a:srgbClr val="F2D16B"/>
                </a:solidFill>
                <a:latin typeface="Chalkboard SE"/>
                <a:ea typeface="Hiragino Sans GB"/>
              </a:rPr>
              <a:t>In sunlight</a:t>
            </a:r>
          </a:p>
        </p:txBody>
      </p:sp>
      <p:sp>
        <p:nvSpPr>
          <p:cNvPr id="37" name="TextBox 36"/>
          <p:cNvSpPr txBox="1"/>
          <p:nvPr/>
        </p:nvSpPr>
        <p:spPr>
          <a:xfrm>
            <a:off x="7261707" y="2523744"/>
            <a:ext cx="3969867" cy="36576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800" b="0" i="0">
                <a:solidFill>
                  <a:srgbClr val="F3F1EA"/>
                </a:solidFill>
                <a:latin typeface="Chalkboard SE"/>
                <a:ea typeface="Hiragino Sans GB"/>
              </a:rPr>
              <a:t>Green parts refresh air; bubbles rise</a:t>
            </a:r>
          </a:p>
        </p:txBody>
      </p:sp>
      <p:pic>
        <p:nvPicPr>
          <p:cNvPr id="38" name="Picture 37" descr="In the dark" title="In the dark"/>
          <p:cNvPicPr>
            <a:picLocks noChangeAspect="1"/>
          </p:cNvPicPr>
          <p:nvPr/>
        </p:nvPicPr>
        <p:blipFill>
          <a:blip r:embed="rId4"/>
          <a:stretch>
            <a:fillRect/>
          </a:stretch>
        </p:blipFill>
        <p:spPr>
          <a:xfrm>
            <a:off x="6694779" y="2926080"/>
            <a:ext cx="384048" cy="384048"/>
          </a:xfrm>
          <a:prstGeom prst="rect">
            <a:avLst/>
          </a:prstGeom>
        </p:spPr>
      </p:pic>
      <p:sp>
        <p:nvSpPr>
          <p:cNvPr id="39" name="TextBox 38"/>
          <p:cNvSpPr txBox="1"/>
          <p:nvPr/>
        </p:nvSpPr>
        <p:spPr>
          <a:xfrm>
            <a:off x="7261707" y="2889504"/>
            <a:ext cx="3969867" cy="347472"/>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800" b="1" i="0">
                <a:solidFill>
                  <a:srgbClr val="F3F1EA"/>
                </a:solidFill>
                <a:latin typeface="Chalkboard SE"/>
                <a:ea typeface="Hiragino Sans GB"/>
              </a:rPr>
              <a:t>In the dark</a:t>
            </a:r>
          </a:p>
        </p:txBody>
      </p:sp>
      <p:sp>
        <p:nvSpPr>
          <p:cNvPr id="40" name="TextBox 39"/>
          <p:cNvSpPr txBox="1"/>
          <p:nvPr/>
        </p:nvSpPr>
        <p:spPr>
          <a:xfrm>
            <a:off x="7261707" y="3218688"/>
            <a:ext cx="3969867" cy="36576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800" b="0" i="0">
                <a:solidFill>
                  <a:srgbClr val="F3F1EA"/>
                </a:solidFill>
                <a:latin typeface="Chalkboard SE"/>
                <a:ea typeface="Hiragino Sans GB"/>
              </a:rPr>
              <a:t>cannot refresh the air</a:t>
            </a:r>
          </a:p>
        </p:txBody>
      </p:sp>
      <p:pic>
        <p:nvPicPr>
          <p:cNvPr id="41" name="Picture 40" descr="Non-green parts" title="Non-green parts"/>
          <p:cNvPicPr>
            <a:picLocks noChangeAspect="1"/>
          </p:cNvPicPr>
          <p:nvPr/>
        </p:nvPicPr>
        <p:blipFill>
          <a:blip r:embed="rId5"/>
          <a:stretch>
            <a:fillRect/>
          </a:stretch>
        </p:blipFill>
        <p:spPr>
          <a:xfrm>
            <a:off x="6694779" y="3621024"/>
            <a:ext cx="384048" cy="384048"/>
          </a:xfrm>
          <a:prstGeom prst="rect">
            <a:avLst/>
          </a:prstGeom>
        </p:spPr>
      </p:pic>
      <p:sp>
        <p:nvSpPr>
          <p:cNvPr id="42" name="TextBox 41"/>
          <p:cNvSpPr txBox="1"/>
          <p:nvPr/>
        </p:nvSpPr>
        <p:spPr>
          <a:xfrm>
            <a:off x="7261707" y="3584448"/>
            <a:ext cx="3969867" cy="347472"/>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800" b="1" i="0">
                <a:solidFill>
                  <a:srgbClr val="F3F1EA"/>
                </a:solidFill>
                <a:latin typeface="Chalkboard SE"/>
                <a:ea typeface="Hiragino Sans GB"/>
              </a:rPr>
              <a:t>Non-green parts</a:t>
            </a:r>
          </a:p>
        </p:txBody>
      </p:sp>
      <p:sp>
        <p:nvSpPr>
          <p:cNvPr id="43" name="TextBox 42"/>
          <p:cNvSpPr txBox="1"/>
          <p:nvPr/>
        </p:nvSpPr>
        <p:spPr>
          <a:xfrm>
            <a:off x="7261707" y="3913632"/>
            <a:ext cx="3969867" cy="36576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800" b="0" i="0">
                <a:solidFill>
                  <a:srgbClr val="F3F1EA"/>
                </a:solidFill>
                <a:latin typeface="Chalkboard SE"/>
                <a:ea typeface="Hiragino Sans GB"/>
              </a:rPr>
              <a:t>can’t, even in light</a:t>
            </a:r>
          </a:p>
        </p:txBody>
      </p:sp>
      <p:sp>
        <p:nvSpPr>
          <p:cNvPr id="44" name="TextBox 43"/>
          <p:cNvSpPr txBox="1"/>
          <p:nvPr/>
        </p:nvSpPr>
        <p:spPr>
          <a:xfrm>
            <a:off x="6667347" y="4379976"/>
            <a:ext cx="4564227" cy="41148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800" b="0" i="0">
                <a:solidFill>
                  <a:srgbClr val="F2D16B"/>
                </a:solidFill>
                <a:latin typeface="Chalkboard SE"/>
                <a:ea typeface="Hiragino Sans GB"/>
              </a:rPr>
              <a:t>Only green parts, only in light.</a:t>
            </a:r>
          </a:p>
        </p:txBody>
      </p:sp>
      <p:sp>
        <p:nvSpPr>
          <p:cNvPr id="45" name="deckkit-motif-quiet+decor:a chalk stroke; the words it frames carry the meaning"/>
          <p:cNvSpPr/>
          <p:nvPr/>
        </p:nvSpPr>
        <p:spPr>
          <a:xfrm>
            <a:off x="725769" y="5158186"/>
            <a:ext cx="10731551" cy="9144"/>
          </a:xfrm>
          <a:custGeom>
            <a:avLst/>
            <a:gdLst/>
            <a:ahLst/>
            <a:cxnLst/>
            <a:rect l="0" t="0" r="r" b="b"/>
            <a:pathLst>
              <a:path w="100000" h="100000" fill="none">
                <a:moveTo>
                  <a:pt x="0" y="0"/>
                </a:moveTo>
                <a:lnTo>
                  <a:pt x="100000" y="14326"/>
                </a:lnTo>
              </a:path>
            </a:pathLst>
          </a:custGeom>
          <a:noFill/>
          <a:ln w="17780" cap="rnd">
            <a:solidFill>
              <a:srgbClr val="C9D3C9">
                <a:alpha val="85000"/>
              </a:srgbClr>
            </a:solidFill>
          </a:ln>
        </p:spPr>
        <p:txBody>
          <a:bodyPr rtlCol="0" anchor="ctr"/>
          <a:lstStyle/>
          <a:p>
            <a:pPr algn="ctr"/>
          </a:p>
        </p:txBody>
      </p:sp>
      <p:sp>
        <p:nvSpPr>
          <p:cNvPr id="46" name="TextBox 45"/>
          <p:cNvSpPr txBox="1"/>
          <p:nvPr/>
        </p:nvSpPr>
        <p:spPr>
          <a:xfrm>
            <a:off x="731520" y="5266944"/>
            <a:ext cx="718820" cy="420624"/>
          </a:xfrm>
          <a:prstGeom prst="rect">
            <a:avLst/>
          </a:prstGeom>
          <a:noFill/>
          <a:ln/>
        </p:spPr>
        <p:txBody>
          <a:bodyPr wrap="square" anchor="ctr" lIns="25400" rIns="25400" tIns="25400" bIns="25400">
            <a:spAutoFit/>
          </a:bodyPr>
          <a:lstStyle/>
          <a:p>
            <a:pPr algn="l">
              <a:lnSpc>
                <a:spcPct val="100000"/>
              </a:lnSpc>
              <a:spcBef>
                <a:spcPts val="0"/>
              </a:spcBef>
              <a:spcAft>
                <a:spcPts val="400"/>
              </a:spcAft>
            </a:pPr>
            <a:r>
              <a:rPr sz="1400" b="1" i="0">
                <a:solidFill>
                  <a:srgbClr val="F2A9B8"/>
                </a:solidFill>
                <a:latin typeface="Chalkboard SE"/>
                <a:ea typeface="Hiragino Sans GB"/>
              </a:rPr>
              <a:t>Board</a:t>
            </a:r>
          </a:p>
        </p:txBody>
      </p:sp>
      <p:sp>
        <p:nvSpPr>
          <p:cNvPr id="47" name="deckkit-motif-quiet+overlap+decor:a chalk frame drawn round its own words; the box encloses the text by design"/>
          <p:cNvSpPr/>
          <p:nvPr/>
        </p:nvSpPr>
        <p:spPr>
          <a:xfrm>
            <a:off x="664955" y="5227101"/>
            <a:ext cx="734285" cy="505352"/>
          </a:xfrm>
          <a:custGeom>
            <a:avLst/>
            <a:gdLst/>
            <a:ahLst/>
            <a:cxnLst/>
            <a:rect l="0" t="0" r="r" b="b"/>
            <a:pathLst>
              <a:path w="100000" h="100000" fill="none">
                <a:moveTo>
                  <a:pt x="3467" y="1771"/>
                </a:moveTo>
                <a:lnTo>
                  <a:pt x="100000" y="0"/>
                </a:lnTo>
                <a:lnTo>
                  <a:pt x="94608" y="100000"/>
                </a:lnTo>
                <a:lnTo>
                  <a:pt x="0" y="98580"/>
                </a:lnTo>
                <a:lnTo>
                  <a:pt x="10699" y="3799"/>
                </a:lnTo>
              </a:path>
            </a:pathLst>
          </a:custGeom>
          <a:noFill/>
          <a:ln w="25400" cap="rnd">
            <a:solidFill>
              <a:srgbClr val="F2A9B8">
                <a:alpha val="85000"/>
              </a:srgbClr>
            </a:solidFill>
          </a:ln>
        </p:spPr>
        <p:txBody>
          <a:bodyPr rtlCol="0" anchor="ctr"/>
          <a:lstStyle/>
          <a:p>
            <a:pPr algn="ctr"/>
          </a:p>
        </p:txBody>
      </p:sp>
      <p:sp>
        <p:nvSpPr>
          <p:cNvPr id="48" name="deckkit-motif-quiet+overlap+decor:a chalk frame drawn round its own words; the box encloses the text by design"/>
          <p:cNvSpPr/>
          <p:nvPr/>
        </p:nvSpPr>
        <p:spPr>
          <a:xfrm>
            <a:off x="682458" y="5230425"/>
            <a:ext cx="698490" cy="504788"/>
          </a:xfrm>
          <a:custGeom>
            <a:avLst/>
            <a:gdLst/>
            <a:ahLst/>
            <a:cxnLst/>
            <a:rect l="0" t="0" r="r" b="b"/>
            <a:pathLst>
              <a:path w="100000" h="100000" fill="none">
                <a:moveTo>
                  <a:pt x="14" y="0"/>
                </a:moveTo>
                <a:lnTo>
                  <a:pt x="100000" y="837"/>
                </a:lnTo>
                <a:lnTo>
                  <a:pt x="97533" y="97082"/>
                </a:lnTo>
                <a:lnTo>
                  <a:pt x="0" y="100000"/>
                </a:lnTo>
                <a:lnTo>
                  <a:pt x="8817" y="2373"/>
                </a:lnTo>
              </a:path>
            </a:pathLst>
          </a:custGeom>
          <a:noFill/>
          <a:ln w="15240" cap="rnd">
            <a:solidFill>
              <a:srgbClr val="F2A9B8">
                <a:alpha val="45000"/>
              </a:srgbClr>
            </a:solidFill>
          </a:ln>
        </p:spPr>
        <p:txBody>
          <a:bodyPr rtlCol="0" anchor="ctr"/>
          <a:lstStyle/>
          <a:p>
            <a:pPr algn="ctr"/>
          </a:p>
        </p:txBody>
      </p:sp>
      <p:sp>
        <p:nvSpPr>
          <p:cNvPr id="49" name="deckkit-motif-quiet+decor:a chalk stroke; the words it frames carry the meaning"/>
          <p:cNvSpPr/>
          <p:nvPr/>
        </p:nvSpPr>
        <p:spPr>
          <a:xfrm>
            <a:off x="2012888" y="5810204"/>
            <a:ext cx="174219" cy="9144"/>
          </a:xfrm>
          <a:custGeom>
            <a:avLst/>
            <a:gdLst/>
            <a:ahLst/>
            <a:cxnLst/>
            <a:rect l="0" t="0" r="r" b="b"/>
            <a:pathLst>
              <a:path w="100000" h="100000" fill="none">
                <a:moveTo>
                  <a:pt x="0" y="0"/>
                </a:moveTo>
                <a:lnTo>
                  <a:pt x="100000" y="14326"/>
                </a:lnTo>
              </a:path>
            </a:pathLst>
          </a:custGeom>
          <a:noFill/>
          <a:ln w="25400" cap="rnd">
            <a:solidFill>
              <a:srgbClr val="C9D3C9">
                <a:alpha val="85000"/>
              </a:srgbClr>
            </a:solidFill>
          </a:ln>
        </p:spPr>
        <p:txBody>
          <a:bodyPr rtlCol="0" anchor="ctr"/>
          <a:lstStyle/>
          <a:p>
            <a:pPr algn="ctr"/>
          </a:p>
        </p:txBody>
      </p:sp>
      <p:sp>
        <p:nvSpPr>
          <p:cNvPr id="50" name="deckkit-motif-quiet+decor:a chalk stroke; the words it frames carry the meaning"/>
          <p:cNvSpPr/>
          <p:nvPr/>
        </p:nvSpPr>
        <p:spPr>
          <a:xfrm>
            <a:off x="2257321" y="5800525"/>
            <a:ext cx="174834" cy="9144"/>
          </a:xfrm>
          <a:custGeom>
            <a:avLst/>
            <a:gdLst/>
            <a:ahLst/>
            <a:cxnLst/>
            <a:rect l="0" t="0" r="r" b="b"/>
            <a:pathLst>
              <a:path w="100000" h="100000" fill="none">
                <a:moveTo>
                  <a:pt x="0" y="0"/>
                </a:moveTo>
                <a:lnTo>
                  <a:pt x="100000" y="12433"/>
                </a:lnTo>
              </a:path>
            </a:pathLst>
          </a:custGeom>
          <a:noFill/>
          <a:ln w="25400" cap="rnd">
            <a:solidFill>
              <a:srgbClr val="C9D3C9">
                <a:alpha val="85000"/>
              </a:srgbClr>
            </a:solidFill>
          </a:ln>
        </p:spPr>
        <p:txBody>
          <a:bodyPr rtlCol="0" anchor="ctr"/>
          <a:lstStyle/>
          <a:p>
            <a:pPr algn="ctr"/>
          </a:p>
        </p:txBody>
      </p:sp>
      <p:sp>
        <p:nvSpPr>
          <p:cNvPr id="51" name="deckkit-motif-quiet+decor:a chalk stroke; the words it frames carry the meaning"/>
          <p:cNvSpPr/>
          <p:nvPr/>
        </p:nvSpPr>
        <p:spPr>
          <a:xfrm>
            <a:off x="2510286" y="5814540"/>
            <a:ext cx="175104" cy="9144"/>
          </a:xfrm>
          <a:custGeom>
            <a:avLst/>
            <a:gdLst/>
            <a:ahLst/>
            <a:cxnLst/>
            <a:rect l="0" t="0" r="r" b="b"/>
            <a:pathLst>
              <a:path w="100000" h="100000" fill="none">
                <a:moveTo>
                  <a:pt x="0" y="0"/>
                </a:moveTo>
                <a:lnTo>
                  <a:pt x="100000" y="48159"/>
                </a:lnTo>
              </a:path>
            </a:pathLst>
          </a:custGeom>
          <a:noFill/>
          <a:ln w="25400" cap="rnd">
            <a:solidFill>
              <a:srgbClr val="C9D3C9">
                <a:alpha val="85000"/>
              </a:srgbClr>
            </a:solidFill>
          </a:ln>
        </p:spPr>
        <p:txBody>
          <a:bodyPr rtlCol="0" anchor="ctr"/>
          <a:lstStyle/>
          <a:p>
            <a:pPr algn="ctr"/>
          </a:p>
        </p:txBody>
      </p:sp>
      <p:sp>
        <p:nvSpPr>
          <p:cNvPr id="52" name="deckkit-motif-quiet+decor:a chalk stroke; the words it frames carry the meaning"/>
          <p:cNvSpPr/>
          <p:nvPr/>
        </p:nvSpPr>
        <p:spPr>
          <a:xfrm>
            <a:off x="2758502" y="5804002"/>
            <a:ext cx="164557" cy="12296"/>
          </a:xfrm>
          <a:custGeom>
            <a:avLst/>
            <a:gdLst/>
            <a:ahLst/>
            <a:cxnLst/>
            <a:rect l="0" t="0" r="r" b="b"/>
            <a:pathLst>
              <a:path w="100000" h="100000" fill="none">
                <a:moveTo>
                  <a:pt x="0" y="100000"/>
                </a:moveTo>
                <a:lnTo>
                  <a:pt x="100000" y="0"/>
                </a:lnTo>
              </a:path>
            </a:pathLst>
          </a:custGeom>
          <a:noFill/>
          <a:ln w="25400" cap="rnd">
            <a:solidFill>
              <a:srgbClr val="C9D3C9">
                <a:alpha val="85000"/>
              </a:srgbClr>
            </a:solidFill>
          </a:ln>
        </p:spPr>
        <p:txBody>
          <a:bodyPr rtlCol="0" anchor="ctr"/>
          <a:lstStyle/>
          <a:p>
            <a:pPr algn="ctr"/>
          </a:p>
        </p:txBody>
      </p:sp>
      <p:sp>
        <p:nvSpPr>
          <p:cNvPr id="53" name="deckkit-motif-quiet+decor:a chalk stroke; the words it frames carry the meaning"/>
          <p:cNvSpPr/>
          <p:nvPr/>
        </p:nvSpPr>
        <p:spPr>
          <a:xfrm>
            <a:off x="2992673" y="5799850"/>
            <a:ext cx="178501" cy="9144"/>
          </a:xfrm>
          <a:custGeom>
            <a:avLst/>
            <a:gdLst/>
            <a:ahLst/>
            <a:cxnLst/>
            <a:rect l="0" t="0" r="r" b="b"/>
            <a:pathLst>
              <a:path w="100000" h="100000" fill="none">
                <a:moveTo>
                  <a:pt x="0" y="18819"/>
                </a:moveTo>
                <a:lnTo>
                  <a:pt x="100000" y="0"/>
                </a:lnTo>
              </a:path>
            </a:pathLst>
          </a:custGeom>
          <a:noFill/>
          <a:ln w="25400" cap="rnd">
            <a:solidFill>
              <a:srgbClr val="C9D3C9">
                <a:alpha val="85000"/>
              </a:srgbClr>
            </a:solidFill>
          </a:ln>
        </p:spPr>
        <p:txBody>
          <a:bodyPr rtlCol="0" anchor="ctr"/>
          <a:lstStyle/>
          <a:p>
            <a:pPr algn="ctr"/>
          </a:p>
        </p:txBody>
      </p:sp>
      <p:sp>
        <p:nvSpPr>
          <p:cNvPr id="54" name="deckkit-motif-quiet+decor:a chalk stroke; the words it frames carry the meaning"/>
          <p:cNvSpPr/>
          <p:nvPr/>
        </p:nvSpPr>
        <p:spPr>
          <a:xfrm>
            <a:off x="3235016" y="5813728"/>
            <a:ext cx="169120" cy="9144"/>
          </a:xfrm>
          <a:custGeom>
            <a:avLst/>
            <a:gdLst/>
            <a:ahLst/>
            <a:cxnLst/>
            <a:rect l="0" t="0" r="r" b="b"/>
            <a:pathLst>
              <a:path w="100000" h="100000" fill="none">
                <a:moveTo>
                  <a:pt x="0" y="61795"/>
                </a:moveTo>
                <a:lnTo>
                  <a:pt x="100000" y="0"/>
                </a:lnTo>
              </a:path>
            </a:pathLst>
          </a:custGeom>
          <a:noFill/>
          <a:ln w="25400" cap="rnd">
            <a:solidFill>
              <a:srgbClr val="C9D3C9">
                <a:alpha val="85000"/>
              </a:srgbClr>
            </a:solidFill>
          </a:ln>
        </p:spPr>
        <p:txBody>
          <a:bodyPr rtlCol="0" anchor="ctr"/>
          <a:lstStyle/>
          <a:p>
            <a:pPr algn="ctr"/>
          </a:p>
        </p:txBody>
      </p:sp>
      <p:sp>
        <p:nvSpPr>
          <p:cNvPr id="55" name="deckkit-motif-quiet+decor:a chalk stroke; the words it frames carry the meaning"/>
          <p:cNvSpPr/>
          <p:nvPr/>
        </p:nvSpPr>
        <p:spPr>
          <a:xfrm>
            <a:off x="3484677" y="5806453"/>
            <a:ext cx="164202" cy="10824"/>
          </a:xfrm>
          <a:custGeom>
            <a:avLst/>
            <a:gdLst/>
            <a:ahLst/>
            <a:cxnLst/>
            <a:rect l="0" t="0" r="r" b="b"/>
            <a:pathLst>
              <a:path w="100000" h="100000" fill="none">
                <a:moveTo>
                  <a:pt x="0" y="0"/>
                </a:moveTo>
                <a:lnTo>
                  <a:pt x="100000" y="100000"/>
                </a:lnTo>
              </a:path>
            </a:pathLst>
          </a:custGeom>
          <a:noFill/>
          <a:ln w="25400" cap="rnd">
            <a:solidFill>
              <a:srgbClr val="C9D3C9">
                <a:alpha val="85000"/>
              </a:srgbClr>
            </a:solidFill>
          </a:ln>
        </p:spPr>
        <p:txBody>
          <a:bodyPr rtlCol="0" anchor="ctr"/>
          <a:lstStyle/>
          <a:p>
            <a:pPr algn="ctr"/>
          </a:p>
        </p:txBody>
      </p:sp>
      <p:sp>
        <p:nvSpPr>
          <p:cNvPr id="56" name="deckkit-motif-quiet+decor:a chalk stroke; the words it frames carry the meaning"/>
          <p:cNvSpPr/>
          <p:nvPr/>
        </p:nvSpPr>
        <p:spPr>
          <a:xfrm>
            <a:off x="3731531" y="5802784"/>
            <a:ext cx="171469" cy="9144"/>
          </a:xfrm>
          <a:custGeom>
            <a:avLst/>
            <a:gdLst/>
            <a:ahLst/>
            <a:cxnLst/>
            <a:rect l="0" t="0" r="r" b="b"/>
            <a:pathLst>
              <a:path w="100000" h="100000" fill="none">
                <a:moveTo>
                  <a:pt x="0" y="53470"/>
                </a:moveTo>
                <a:lnTo>
                  <a:pt x="100000" y="0"/>
                </a:lnTo>
              </a:path>
            </a:pathLst>
          </a:custGeom>
          <a:noFill/>
          <a:ln w="25400" cap="rnd">
            <a:solidFill>
              <a:srgbClr val="C9D3C9">
                <a:alpha val="85000"/>
              </a:srgbClr>
            </a:solidFill>
          </a:ln>
        </p:spPr>
        <p:txBody>
          <a:bodyPr rtlCol="0" anchor="ctr"/>
          <a:lstStyle/>
          <a:p>
            <a:pPr algn="ctr"/>
          </a:p>
        </p:txBody>
      </p:sp>
      <p:sp>
        <p:nvSpPr>
          <p:cNvPr id="57" name="TextBox 56"/>
          <p:cNvSpPr txBox="1"/>
          <p:nvPr/>
        </p:nvSpPr>
        <p:spPr>
          <a:xfrm>
            <a:off x="1844903" y="5440680"/>
            <a:ext cx="2248408" cy="405130"/>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1760" b="0" i="0">
                <a:solidFill>
                  <a:srgbClr val="F3F1EA"/>
                </a:solidFill>
                <a:latin typeface="Chalkboard SE"/>
                <a:ea typeface="Hiragino Sans GB"/>
              </a:rPr>
              <a:t>?</a:t>
            </a:r>
          </a:p>
        </p:txBody>
      </p:sp>
      <p:sp>
        <p:nvSpPr>
          <p:cNvPr id="58" name="TextBox 57"/>
          <p:cNvSpPr txBox="1"/>
          <p:nvPr/>
        </p:nvSpPr>
        <p:spPr>
          <a:xfrm>
            <a:off x="4093311" y="5458968"/>
            <a:ext cx="419100" cy="405130"/>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2200" b="0" i="0">
                <a:solidFill>
                  <a:srgbClr val="F3F1EA"/>
                </a:solidFill>
                <a:latin typeface="Chalkboard SE"/>
                <a:ea typeface="Hiragino Sans GB"/>
              </a:rPr>
              <a:t>+</a:t>
            </a:r>
          </a:p>
        </p:txBody>
      </p:sp>
      <p:sp>
        <p:nvSpPr>
          <p:cNvPr id="59" name="TextBox 58"/>
          <p:cNvSpPr txBox="1"/>
          <p:nvPr/>
        </p:nvSpPr>
        <p:spPr>
          <a:xfrm>
            <a:off x="4512411" y="5458968"/>
            <a:ext cx="991108" cy="405130"/>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2200" b="0" i="0">
                <a:solidFill>
                  <a:srgbClr val="F3F1EA"/>
                </a:solidFill>
                <a:latin typeface="Chalkboard SE"/>
                <a:ea typeface="Hiragino Sans GB"/>
              </a:rPr>
              <a:t>water</a:t>
            </a:r>
          </a:p>
        </p:txBody>
      </p:sp>
      <p:sp>
        <p:nvSpPr>
          <p:cNvPr id="60" name="deckkit-motif-quiet+decor:a chalk stroke; the words it frames carry the meaning"/>
          <p:cNvSpPr/>
          <p:nvPr/>
        </p:nvSpPr>
        <p:spPr>
          <a:xfrm>
            <a:off x="5581286" y="5659162"/>
            <a:ext cx="1725001" cy="19967"/>
          </a:xfrm>
          <a:custGeom>
            <a:avLst/>
            <a:gdLst/>
            <a:ahLst/>
            <a:cxnLst/>
            <a:rect l="0" t="0" r="r" b="b"/>
            <a:pathLst>
              <a:path w="100000" h="100000" fill="none">
                <a:moveTo>
                  <a:pt x="0" y="100000"/>
                </a:moveTo>
                <a:lnTo>
                  <a:pt x="100000" y="0"/>
                </a:lnTo>
              </a:path>
            </a:pathLst>
          </a:custGeom>
          <a:noFill/>
          <a:ln w="27940" cap="rnd">
            <a:solidFill>
              <a:srgbClr val="F3F1EA">
                <a:alpha val="85000"/>
              </a:srgbClr>
            </a:solidFill>
          </a:ln>
        </p:spPr>
        <p:txBody>
          <a:bodyPr rtlCol="0" anchor="ctr"/>
          <a:lstStyle/>
          <a:p>
            <a:pPr algn="ctr"/>
          </a:p>
        </p:txBody>
      </p:sp>
      <p:sp>
        <p:nvSpPr>
          <p:cNvPr id="61" name="deckkit-motif-quiet+decor:a chalk stroke; the words it frames carry the meaning"/>
          <p:cNvSpPr/>
          <p:nvPr/>
        </p:nvSpPr>
        <p:spPr>
          <a:xfrm>
            <a:off x="5594952" y="5658894"/>
            <a:ext cx="1705500" cy="15445"/>
          </a:xfrm>
          <a:custGeom>
            <a:avLst/>
            <a:gdLst/>
            <a:ahLst/>
            <a:cxnLst/>
            <a:rect l="0" t="0" r="r" b="b"/>
            <a:pathLst>
              <a:path w="100000" h="100000" fill="none">
                <a:moveTo>
                  <a:pt x="0" y="100000"/>
                </a:moveTo>
                <a:lnTo>
                  <a:pt x="100000" y="0"/>
                </a:lnTo>
              </a:path>
            </a:pathLst>
          </a:custGeom>
          <a:noFill/>
          <a:ln w="16764" cap="rnd">
            <a:solidFill>
              <a:srgbClr val="F3F1EA">
                <a:alpha val="45000"/>
              </a:srgbClr>
            </a:solidFill>
          </a:ln>
        </p:spPr>
        <p:txBody>
          <a:bodyPr rtlCol="0" anchor="ctr"/>
          <a:lstStyle/>
          <a:p>
            <a:pPr algn="ctr"/>
          </a:p>
        </p:txBody>
      </p:sp>
      <p:sp>
        <p:nvSpPr>
          <p:cNvPr id="62" name="deckkit-motif-quiet+decor:a chalk stroke; the words it frames carry the meaning"/>
          <p:cNvSpPr/>
          <p:nvPr/>
        </p:nvSpPr>
        <p:spPr>
          <a:xfrm>
            <a:off x="7166921" y="5590540"/>
            <a:ext cx="124440" cy="156226"/>
          </a:xfrm>
          <a:custGeom>
            <a:avLst/>
            <a:gdLst/>
            <a:ahLst/>
            <a:cxnLst/>
            <a:rect l="0" t="0" r="r" b="b"/>
            <a:pathLst>
              <a:path w="100000" h="100000" fill="none">
                <a:moveTo>
                  <a:pt x="0" y="100000"/>
                </a:moveTo>
                <a:lnTo>
                  <a:pt x="100000" y="54954"/>
                </a:lnTo>
                <a:lnTo>
                  <a:pt x="2811" y="0"/>
                </a:lnTo>
              </a:path>
            </a:pathLst>
          </a:custGeom>
          <a:noFill/>
          <a:ln w="27940" cap="rnd">
            <a:solidFill>
              <a:srgbClr val="F3F1EA">
                <a:alpha val="85000"/>
              </a:srgbClr>
            </a:solidFill>
          </a:ln>
        </p:spPr>
        <p:txBody>
          <a:bodyPr rtlCol="0" anchor="ctr"/>
          <a:lstStyle/>
          <a:p>
            <a:pPr algn="ctr"/>
          </a:p>
        </p:txBody>
      </p:sp>
      <p:sp>
        <p:nvSpPr>
          <p:cNvPr id="63" name="TextBox 62"/>
          <p:cNvSpPr txBox="1"/>
          <p:nvPr/>
        </p:nvSpPr>
        <p:spPr>
          <a:xfrm>
            <a:off x="5503519" y="5222494"/>
            <a:ext cx="1946656" cy="291693"/>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1584" b="1" i="0">
                <a:solidFill>
                  <a:srgbClr val="F2D16B"/>
                </a:solidFill>
                <a:latin typeface="Chalkboard SE"/>
                <a:ea typeface="Hiragino Sans GB"/>
              </a:rPr>
              <a:t>light energy</a:t>
            </a:r>
          </a:p>
        </p:txBody>
      </p:sp>
      <p:sp>
        <p:nvSpPr>
          <p:cNvPr id="64" name="deckkit-motif-quiet+decor:a chalk stroke; the words it frames carry the meaning"/>
          <p:cNvSpPr/>
          <p:nvPr/>
        </p:nvSpPr>
        <p:spPr>
          <a:xfrm>
            <a:off x="5896909" y="6052530"/>
            <a:ext cx="175428" cy="9144"/>
          </a:xfrm>
          <a:custGeom>
            <a:avLst/>
            <a:gdLst/>
            <a:ahLst/>
            <a:cxnLst/>
            <a:rect l="0" t="0" r="r" b="b"/>
            <a:pathLst>
              <a:path w="100000" h="100000" fill="none">
                <a:moveTo>
                  <a:pt x="0" y="18819"/>
                </a:moveTo>
                <a:lnTo>
                  <a:pt x="100000" y="0"/>
                </a:lnTo>
              </a:path>
            </a:pathLst>
          </a:custGeom>
          <a:noFill/>
          <a:ln w="25400" cap="rnd">
            <a:solidFill>
              <a:srgbClr val="C9D3C9">
                <a:alpha val="85000"/>
              </a:srgbClr>
            </a:solidFill>
          </a:ln>
        </p:spPr>
        <p:txBody>
          <a:bodyPr rtlCol="0" anchor="ctr"/>
          <a:lstStyle/>
          <a:p>
            <a:pPr algn="ctr"/>
          </a:p>
        </p:txBody>
      </p:sp>
      <p:sp>
        <p:nvSpPr>
          <p:cNvPr id="65" name="deckkit-motif-quiet+decor:a chalk stroke; the words it frames carry the meaning"/>
          <p:cNvSpPr/>
          <p:nvPr/>
        </p:nvSpPr>
        <p:spPr>
          <a:xfrm>
            <a:off x="6136179" y="6066408"/>
            <a:ext cx="166046" cy="9144"/>
          </a:xfrm>
          <a:custGeom>
            <a:avLst/>
            <a:gdLst/>
            <a:ahLst/>
            <a:cxnLst/>
            <a:rect l="0" t="0" r="r" b="b"/>
            <a:pathLst>
              <a:path w="100000" h="100000" fill="none">
                <a:moveTo>
                  <a:pt x="0" y="61795"/>
                </a:moveTo>
                <a:lnTo>
                  <a:pt x="100000" y="0"/>
                </a:lnTo>
              </a:path>
            </a:pathLst>
          </a:custGeom>
          <a:noFill/>
          <a:ln w="25400" cap="rnd">
            <a:solidFill>
              <a:srgbClr val="C9D3C9">
                <a:alpha val="85000"/>
              </a:srgbClr>
            </a:solidFill>
          </a:ln>
        </p:spPr>
        <p:txBody>
          <a:bodyPr rtlCol="0" anchor="ctr"/>
          <a:lstStyle/>
          <a:p>
            <a:pPr algn="ctr"/>
          </a:p>
        </p:txBody>
      </p:sp>
      <p:sp>
        <p:nvSpPr>
          <p:cNvPr id="66" name="deckkit-motif-quiet+decor:a chalk stroke; the words it frames carry the meaning"/>
          <p:cNvSpPr/>
          <p:nvPr/>
        </p:nvSpPr>
        <p:spPr>
          <a:xfrm>
            <a:off x="6382766" y="6059132"/>
            <a:ext cx="161128" cy="10824"/>
          </a:xfrm>
          <a:custGeom>
            <a:avLst/>
            <a:gdLst/>
            <a:ahLst/>
            <a:cxnLst/>
            <a:rect l="0" t="0" r="r" b="b"/>
            <a:pathLst>
              <a:path w="100000" h="100000" fill="none">
                <a:moveTo>
                  <a:pt x="0" y="0"/>
                </a:moveTo>
                <a:lnTo>
                  <a:pt x="100000" y="100000"/>
                </a:lnTo>
              </a:path>
            </a:pathLst>
          </a:custGeom>
          <a:noFill/>
          <a:ln w="25400" cap="rnd">
            <a:solidFill>
              <a:srgbClr val="C9D3C9">
                <a:alpha val="85000"/>
              </a:srgbClr>
            </a:solidFill>
          </a:ln>
        </p:spPr>
        <p:txBody>
          <a:bodyPr rtlCol="0" anchor="ctr"/>
          <a:lstStyle/>
          <a:p>
            <a:pPr algn="ctr"/>
          </a:p>
        </p:txBody>
      </p:sp>
      <p:sp>
        <p:nvSpPr>
          <p:cNvPr id="67" name="deckkit-motif-quiet+decor:a chalk stroke; the words it frames carry the meaning"/>
          <p:cNvSpPr/>
          <p:nvPr/>
        </p:nvSpPr>
        <p:spPr>
          <a:xfrm>
            <a:off x="6626547" y="6055463"/>
            <a:ext cx="168396" cy="9144"/>
          </a:xfrm>
          <a:custGeom>
            <a:avLst/>
            <a:gdLst/>
            <a:ahLst/>
            <a:cxnLst/>
            <a:rect l="0" t="0" r="r" b="b"/>
            <a:pathLst>
              <a:path w="100000" h="100000" fill="none">
                <a:moveTo>
                  <a:pt x="0" y="53470"/>
                </a:moveTo>
                <a:lnTo>
                  <a:pt x="100000" y="0"/>
                </a:lnTo>
              </a:path>
            </a:pathLst>
          </a:custGeom>
          <a:noFill/>
          <a:ln w="25400" cap="rnd">
            <a:solidFill>
              <a:srgbClr val="C9D3C9">
                <a:alpha val="85000"/>
              </a:srgbClr>
            </a:solidFill>
          </a:ln>
        </p:spPr>
        <p:txBody>
          <a:bodyPr rtlCol="0" anchor="ctr"/>
          <a:lstStyle/>
          <a:p>
            <a:pPr algn="ctr"/>
          </a:p>
        </p:txBody>
      </p:sp>
      <p:sp>
        <p:nvSpPr>
          <p:cNvPr id="68" name="deckkit-motif-quiet+decor:a chalk stroke; the words it frames carry the meaning"/>
          <p:cNvSpPr/>
          <p:nvPr/>
        </p:nvSpPr>
        <p:spPr>
          <a:xfrm>
            <a:off x="6865336" y="6061159"/>
            <a:ext cx="178604" cy="9144"/>
          </a:xfrm>
          <a:custGeom>
            <a:avLst/>
            <a:gdLst/>
            <a:ahLst/>
            <a:cxnLst/>
            <a:rect l="0" t="0" r="r" b="b"/>
            <a:pathLst>
              <a:path w="100000" h="100000" fill="none">
                <a:moveTo>
                  <a:pt x="0" y="22589"/>
                </a:moveTo>
                <a:lnTo>
                  <a:pt x="100000" y="0"/>
                </a:lnTo>
              </a:path>
            </a:pathLst>
          </a:custGeom>
          <a:noFill/>
          <a:ln w="25400" cap="rnd">
            <a:solidFill>
              <a:srgbClr val="C9D3C9">
                <a:alpha val="85000"/>
              </a:srgbClr>
            </a:solidFill>
          </a:ln>
        </p:spPr>
        <p:txBody>
          <a:bodyPr rtlCol="0" anchor="ctr"/>
          <a:lstStyle/>
          <a:p>
            <a:pPr algn="ctr"/>
          </a:p>
        </p:txBody>
      </p:sp>
      <p:sp>
        <p:nvSpPr>
          <p:cNvPr id="69" name="TextBox 68"/>
          <p:cNvSpPr txBox="1"/>
          <p:nvPr/>
        </p:nvSpPr>
        <p:spPr>
          <a:xfrm>
            <a:off x="5503519" y="5788507"/>
            <a:ext cx="1946656" cy="291693"/>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1346" b="0" i="0">
                <a:solidFill>
                  <a:srgbClr val="F3F1EA"/>
                </a:solidFill>
                <a:latin typeface="Chalkboard SE"/>
                <a:ea typeface="Hiragino Sans GB"/>
              </a:rPr>
              <a:t>?</a:t>
            </a:r>
          </a:p>
        </p:txBody>
      </p:sp>
      <p:sp>
        <p:nvSpPr>
          <p:cNvPr id="70" name="deckkit-motif-quiet+decor:a chalk stroke; the words it frames carry the meaning"/>
          <p:cNvSpPr/>
          <p:nvPr/>
        </p:nvSpPr>
        <p:spPr>
          <a:xfrm>
            <a:off x="7618160" y="5810204"/>
            <a:ext cx="174219" cy="9144"/>
          </a:xfrm>
          <a:custGeom>
            <a:avLst/>
            <a:gdLst/>
            <a:ahLst/>
            <a:cxnLst/>
            <a:rect l="0" t="0" r="r" b="b"/>
            <a:pathLst>
              <a:path w="100000" h="100000" fill="none">
                <a:moveTo>
                  <a:pt x="0" y="0"/>
                </a:moveTo>
                <a:lnTo>
                  <a:pt x="100000" y="14326"/>
                </a:lnTo>
              </a:path>
            </a:pathLst>
          </a:custGeom>
          <a:noFill/>
          <a:ln w="25400" cap="rnd">
            <a:solidFill>
              <a:srgbClr val="C9D3C9">
                <a:alpha val="85000"/>
              </a:srgbClr>
            </a:solidFill>
          </a:ln>
        </p:spPr>
        <p:txBody>
          <a:bodyPr rtlCol="0" anchor="ctr"/>
          <a:lstStyle/>
          <a:p>
            <a:pPr algn="ctr"/>
          </a:p>
        </p:txBody>
      </p:sp>
      <p:sp>
        <p:nvSpPr>
          <p:cNvPr id="71" name="deckkit-motif-quiet+decor:a chalk stroke; the words it frames carry the meaning"/>
          <p:cNvSpPr/>
          <p:nvPr/>
        </p:nvSpPr>
        <p:spPr>
          <a:xfrm>
            <a:off x="7862593" y="5800525"/>
            <a:ext cx="174834" cy="9144"/>
          </a:xfrm>
          <a:custGeom>
            <a:avLst/>
            <a:gdLst/>
            <a:ahLst/>
            <a:cxnLst/>
            <a:rect l="0" t="0" r="r" b="b"/>
            <a:pathLst>
              <a:path w="100000" h="100000" fill="none">
                <a:moveTo>
                  <a:pt x="0" y="0"/>
                </a:moveTo>
                <a:lnTo>
                  <a:pt x="100000" y="12433"/>
                </a:lnTo>
              </a:path>
            </a:pathLst>
          </a:custGeom>
          <a:noFill/>
          <a:ln w="25400" cap="rnd">
            <a:solidFill>
              <a:srgbClr val="C9D3C9">
                <a:alpha val="85000"/>
              </a:srgbClr>
            </a:solidFill>
          </a:ln>
        </p:spPr>
        <p:txBody>
          <a:bodyPr rtlCol="0" anchor="ctr"/>
          <a:lstStyle/>
          <a:p>
            <a:pPr algn="ctr"/>
          </a:p>
        </p:txBody>
      </p:sp>
      <p:sp>
        <p:nvSpPr>
          <p:cNvPr id="72" name="deckkit-motif-quiet+decor:a chalk stroke; the words it frames carry the meaning"/>
          <p:cNvSpPr/>
          <p:nvPr/>
        </p:nvSpPr>
        <p:spPr>
          <a:xfrm>
            <a:off x="8115558" y="5814540"/>
            <a:ext cx="175104" cy="9144"/>
          </a:xfrm>
          <a:custGeom>
            <a:avLst/>
            <a:gdLst/>
            <a:ahLst/>
            <a:cxnLst/>
            <a:rect l="0" t="0" r="r" b="b"/>
            <a:pathLst>
              <a:path w="100000" h="100000" fill="none">
                <a:moveTo>
                  <a:pt x="0" y="0"/>
                </a:moveTo>
                <a:lnTo>
                  <a:pt x="100000" y="48159"/>
                </a:lnTo>
              </a:path>
            </a:pathLst>
          </a:custGeom>
          <a:noFill/>
          <a:ln w="25400" cap="rnd">
            <a:solidFill>
              <a:srgbClr val="C9D3C9">
                <a:alpha val="85000"/>
              </a:srgbClr>
            </a:solidFill>
          </a:ln>
        </p:spPr>
        <p:txBody>
          <a:bodyPr rtlCol="0" anchor="ctr"/>
          <a:lstStyle/>
          <a:p>
            <a:pPr algn="ctr"/>
          </a:p>
        </p:txBody>
      </p:sp>
      <p:sp>
        <p:nvSpPr>
          <p:cNvPr id="73" name="deckkit-motif-quiet+decor:a chalk stroke; the words it frames carry the meaning"/>
          <p:cNvSpPr/>
          <p:nvPr/>
        </p:nvSpPr>
        <p:spPr>
          <a:xfrm>
            <a:off x="8363774" y="5804002"/>
            <a:ext cx="164557" cy="12296"/>
          </a:xfrm>
          <a:custGeom>
            <a:avLst/>
            <a:gdLst/>
            <a:ahLst/>
            <a:cxnLst/>
            <a:rect l="0" t="0" r="r" b="b"/>
            <a:pathLst>
              <a:path w="100000" h="100000" fill="none">
                <a:moveTo>
                  <a:pt x="0" y="100000"/>
                </a:moveTo>
                <a:lnTo>
                  <a:pt x="100000" y="0"/>
                </a:lnTo>
              </a:path>
            </a:pathLst>
          </a:custGeom>
          <a:noFill/>
          <a:ln w="25400" cap="rnd">
            <a:solidFill>
              <a:srgbClr val="C9D3C9">
                <a:alpha val="85000"/>
              </a:srgbClr>
            </a:solidFill>
          </a:ln>
        </p:spPr>
        <p:txBody>
          <a:bodyPr rtlCol="0" anchor="ctr"/>
          <a:lstStyle/>
          <a:p>
            <a:pPr algn="ctr"/>
          </a:p>
        </p:txBody>
      </p:sp>
      <p:sp>
        <p:nvSpPr>
          <p:cNvPr id="74" name="deckkit-motif-quiet+decor:a chalk stroke; the words it frames carry the meaning"/>
          <p:cNvSpPr/>
          <p:nvPr/>
        </p:nvSpPr>
        <p:spPr>
          <a:xfrm>
            <a:off x="8597945" y="5799850"/>
            <a:ext cx="178501" cy="9144"/>
          </a:xfrm>
          <a:custGeom>
            <a:avLst/>
            <a:gdLst/>
            <a:ahLst/>
            <a:cxnLst/>
            <a:rect l="0" t="0" r="r" b="b"/>
            <a:pathLst>
              <a:path w="100000" h="100000" fill="none">
                <a:moveTo>
                  <a:pt x="0" y="18819"/>
                </a:moveTo>
                <a:lnTo>
                  <a:pt x="100000" y="0"/>
                </a:lnTo>
              </a:path>
            </a:pathLst>
          </a:custGeom>
          <a:noFill/>
          <a:ln w="25400" cap="rnd">
            <a:solidFill>
              <a:srgbClr val="C9D3C9">
                <a:alpha val="85000"/>
              </a:srgbClr>
            </a:solidFill>
          </a:ln>
        </p:spPr>
        <p:txBody>
          <a:bodyPr rtlCol="0" anchor="ctr"/>
          <a:lstStyle/>
          <a:p>
            <a:pPr algn="ctr"/>
          </a:p>
        </p:txBody>
      </p:sp>
      <p:sp>
        <p:nvSpPr>
          <p:cNvPr id="75" name="deckkit-motif-quiet+decor:a chalk stroke; the words it frames carry the meaning"/>
          <p:cNvSpPr/>
          <p:nvPr/>
        </p:nvSpPr>
        <p:spPr>
          <a:xfrm>
            <a:off x="8840288" y="5813728"/>
            <a:ext cx="169120" cy="9144"/>
          </a:xfrm>
          <a:custGeom>
            <a:avLst/>
            <a:gdLst/>
            <a:ahLst/>
            <a:cxnLst/>
            <a:rect l="0" t="0" r="r" b="b"/>
            <a:pathLst>
              <a:path w="100000" h="100000" fill="none">
                <a:moveTo>
                  <a:pt x="0" y="61795"/>
                </a:moveTo>
                <a:lnTo>
                  <a:pt x="100000" y="0"/>
                </a:lnTo>
              </a:path>
            </a:pathLst>
          </a:custGeom>
          <a:noFill/>
          <a:ln w="25400" cap="rnd">
            <a:solidFill>
              <a:srgbClr val="C9D3C9">
                <a:alpha val="85000"/>
              </a:srgbClr>
            </a:solidFill>
          </a:ln>
        </p:spPr>
        <p:txBody>
          <a:bodyPr rtlCol="0" anchor="ctr"/>
          <a:lstStyle/>
          <a:p>
            <a:pPr algn="ctr"/>
          </a:p>
        </p:txBody>
      </p:sp>
      <p:sp>
        <p:nvSpPr>
          <p:cNvPr id="76" name="deckkit-motif-quiet+decor:a chalk stroke; the words it frames carry the meaning"/>
          <p:cNvSpPr/>
          <p:nvPr/>
        </p:nvSpPr>
        <p:spPr>
          <a:xfrm>
            <a:off x="9089949" y="5806453"/>
            <a:ext cx="164202" cy="10824"/>
          </a:xfrm>
          <a:custGeom>
            <a:avLst/>
            <a:gdLst/>
            <a:ahLst/>
            <a:cxnLst/>
            <a:rect l="0" t="0" r="r" b="b"/>
            <a:pathLst>
              <a:path w="100000" h="100000" fill="none">
                <a:moveTo>
                  <a:pt x="0" y="0"/>
                </a:moveTo>
                <a:lnTo>
                  <a:pt x="100000" y="100000"/>
                </a:lnTo>
              </a:path>
            </a:pathLst>
          </a:custGeom>
          <a:noFill/>
          <a:ln w="25400" cap="rnd">
            <a:solidFill>
              <a:srgbClr val="C9D3C9">
                <a:alpha val="85000"/>
              </a:srgbClr>
            </a:solidFill>
          </a:ln>
        </p:spPr>
        <p:txBody>
          <a:bodyPr rtlCol="0" anchor="ctr"/>
          <a:lstStyle/>
          <a:p>
            <a:pPr algn="ctr"/>
          </a:p>
        </p:txBody>
      </p:sp>
      <p:sp>
        <p:nvSpPr>
          <p:cNvPr id="77" name="deckkit-motif-quiet+decor:a chalk stroke; the words it frames carry the meaning"/>
          <p:cNvSpPr/>
          <p:nvPr/>
        </p:nvSpPr>
        <p:spPr>
          <a:xfrm>
            <a:off x="9336803" y="5802784"/>
            <a:ext cx="171469" cy="9144"/>
          </a:xfrm>
          <a:custGeom>
            <a:avLst/>
            <a:gdLst/>
            <a:ahLst/>
            <a:cxnLst/>
            <a:rect l="0" t="0" r="r" b="b"/>
            <a:pathLst>
              <a:path w="100000" h="100000" fill="none">
                <a:moveTo>
                  <a:pt x="0" y="53470"/>
                </a:moveTo>
                <a:lnTo>
                  <a:pt x="100000" y="0"/>
                </a:lnTo>
              </a:path>
            </a:pathLst>
          </a:custGeom>
          <a:noFill/>
          <a:ln w="25400" cap="rnd">
            <a:solidFill>
              <a:srgbClr val="C9D3C9">
                <a:alpha val="85000"/>
              </a:srgbClr>
            </a:solidFill>
          </a:ln>
        </p:spPr>
        <p:txBody>
          <a:bodyPr rtlCol="0" anchor="ctr"/>
          <a:lstStyle/>
          <a:p>
            <a:pPr algn="ctr"/>
          </a:p>
        </p:txBody>
      </p:sp>
      <p:sp>
        <p:nvSpPr>
          <p:cNvPr id="78" name="TextBox 77"/>
          <p:cNvSpPr txBox="1"/>
          <p:nvPr/>
        </p:nvSpPr>
        <p:spPr>
          <a:xfrm>
            <a:off x="7450175" y="5440680"/>
            <a:ext cx="2248408" cy="405130"/>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1760" b="0" i="0">
                <a:solidFill>
                  <a:srgbClr val="F3F1EA"/>
                </a:solidFill>
                <a:latin typeface="Chalkboard SE"/>
                <a:ea typeface="Hiragino Sans GB"/>
              </a:rPr>
              <a:t>?</a:t>
            </a:r>
          </a:p>
        </p:txBody>
      </p:sp>
      <p:sp>
        <p:nvSpPr>
          <p:cNvPr id="79" name="TextBox 78"/>
          <p:cNvSpPr txBox="1"/>
          <p:nvPr/>
        </p:nvSpPr>
        <p:spPr>
          <a:xfrm>
            <a:off x="9698583" y="5458968"/>
            <a:ext cx="419100" cy="405130"/>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2200" b="0" i="0">
                <a:solidFill>
                  <a:srgbClr val="F3F1EA"/>
                </a:solidFill>
                <a:latin typeface="Chalkboard SE"/>
                <a:ea typeface="Hiragino Sans GB"/>
              </a:rPr>
              <a:t>+</a:t>
            </a:r>
          </a:p>
        </p:txBody>
      </p:sp>
      <p:sp>
        <p:nvSpPr>
          <p:cNvPr id="80" name="TextBox 79"/>
          <p:cNvSpPr txBox="1"/>
          <p:nvPr/>
        </p:nvSpPr>
        <p:spPr>
          <a:xfrm>
            <a:off x="10117683" y="5458968"/>
            <a:ext cx="1130808" cy="405130"/>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2200" b="1" i="0">
                <a:solidFill>
                  <a:srgbClr val="F2D16B"/>
                </a:solidFill>
                <a:latin typeface="Chalkboard SE"/>
                <a:ea typeface="Hiragino Sans GB"/>
              </a:rPr>
              <a:t>oxygen</a:t>
            </a:r>
          </a:p>
        </p:txBody>
      </p:sp>
      <p:sp>
        <p:nvSpPr>
          <p:cNvPr id="81" name="TextBox 80"/>
          <p:cNvSpPr txBox="1"/>
          <p:nvPr/>
        </p:nvSpPr>
        <p:spPr>
          <a:xfrm>
            <a:off x="731520" y="6181344"/>
            <a:ext cx="10728655" cy="27432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200" b="0" i="0">
                <a:solidFill>
                  <a:srgbClr val="C9D3C9"/>
                </a:solidFill>
                <a:latin typeface="Chalkboard SE"/>
                <a:ea typeface="Hiragino Sans GB"/>
              </a:rPr>
              <a:t>Sources: Priestley, Phil. Trans. 62 (1772); Ingenhousz, Experiments upon Vegetables (London, 1779).</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name="vl.chalkboard">
    <p:bg>
      <p:bgPr>
        <a:blipFill dpi="0" rotWithShape="1">
          <a:blip r:embed="rId2"/>
          <a:srcRect/>
          <a:tile tx="0" ty="0" sx="100000" sy="100000" flip="none" algn="tl"/>
        </a:blipFill>
        <a:effectLst/>
      </p:bgPr>
    </p:bg>
    <p:spTree>
      <p:nvGrpSpPr>
        <p:cNvPr id="1" name=""/>
        <p:cNvGrpSpPr/>
        <p:nvPr/>
      </p:nvGrpSpPr>
      <p:grpSpPr/>
      <p:sp>
        <p:nvSpPr>
          <p:cNvPr id="9" name="deckkit-a11ytitle"/>
          <p:cNvSpPr>
            <a:spLocks noGrp="1"/>
          </p:cNvSpPr>
          <p:nvPr>
            <p:ph type="title"/>
          </p:nvPr>
        </p:nvSpPr>
        <p:spPr>
          <a:xfrm>
            <a:off x="0" y="-914400"/>
            <a:ext cx="12191695" cy="457200"/>
          </a:xfrm>
          <a:ln/>
        </p:spPr>
        <p:txBody>
          <a:bodyPr/>
          <a:lstStyle/>
          <a:p>
            <a:pPr/>
            <a:r>
              <a:rPr sz="1000" b="0" i="0">
                <a:solidFill>
                  <a:srgbClr val="F3F1EA"/>
                </a:solidFill>
                <a:latin typeface="Chalkboard SE"/>
                <a:ea typeface="Hiragino Sans GB"/>
              </a:rPr>
              <a:t>The word equation for photosynthesis</a:t>
            </a:r>
          </a:p>
        </p:txBody>
      </p:sp>
      <p:sp>
        <p:nvSpPr>
          <p:cNvPr id="2" name="deckkit-decor+vl.chalkboard:the blackboard's wooden frame"/>
          <p:cNvSpPr/>
          <p:nvPr/>
        </p:nvSpPr>
        <p:spPr>
          <a:xfrm>
            <a:off x="0" y="0"/>
            <a:ext cx="12191695" cy="128016"/>
          </a:xfrm>
          <a:prstGeom prst="rect">
            <a:avLst/>
          </a:prstGeom>
          <a:solidFill>
            <a:srgbClr val="7A4F2A"/>
          </a:solidFill>
          <a:ln>
            <a:noFill/>
          </a:ln>
          <a:effectLst/>
        </p:spPr>
        <p:txBody>
          <a:bodyPr rtlCol="0" anchor="ctr"/>
          <a:lstStyle/>
          <a:p>
            <a:pPr algn="ctr"/>
          </a:p>
        </p:txBody>
      </p:sp>
      <p:sp>
        <p:nvSpPr>
          <p:cNvPr id="3" name="deckkit-decor+vl.chalkboard:the blackboard's wooden frame"/>
          <p:cNvSpPr/>
          <p:nvPr/>
        </p:nvSpPr>
        <p:spPr>
          <a:xfrm>
            <a:off x="0" y="6729984"/>
            <a:ext cx="12191695" cy="128016"/>
          </a:xfrm>
          <a:prstGeom prst="rect">
            <a:avLst/>
          </a:prstGeom>
          <a:solidFill>
            <a:srgbClr val="7A4F2A"/>
          </a:solidFill>
          <a:ln>
            <a:noFill/>
          </a:ln>
          <a:effectLst/>
        </p:spPr>
        <p:txBody>
          <a:bodyPr rtlCol="0" anchor="ctr"/>
          <a:lstStyle/>
          <a:p>
            <a:pPr algn="ctr"/>
          </a:p>
        </p:txBody>
      </p:sp>
      <p:sp>
        <p:nvSpPr>
          <p:cNvPr id="4" name="deckkit-decor+vl.chalkboard:the blackboard's wooden frame"/>
          <p:cNvSpPr/>
          <p:nvPr/>
        </p:nvSpPr>
        <p:spPr>
          <a:xfrm>
            <a:off x="0" y="128016"/>
            <a:ext cx="128016" cy="6601968"/>
          </a:xfrm>
          <a:prstGeom prst="rect">
            <a:avLst/>
          </a:prstGeom>
          <a:solidFill>
            <a:srgbClr val="7A4F2A"/>
          </a:solidFill>
          <a:ln>
            <a:noFill/>
          </a:ln>
          <a:effectLst/>
        </p:spPr>
        <p:txBody>
          <a:bodyPr rtlCol="0" anchor="ctr"/>
          <a:lstStyle/>
          <a:p>
            <a:pPr algn="ctr"/>
          </a:p>
        </p:txBody>
      </p:sp>
      <p:sp>
        <p:nvSpPr>
          <p:cNvPr id="5" name="deckkit-decor+vl.chalkboard:the blackboard's wooden frame"/>
          <p:cNvSpPr/>
          <p:nvPr/>
        </p:nvSpPr>
        <p:spPr>
          <a:xfrm>
            <a:off x="12063679" y="128016"/>
            <a:ext cx="128016" cy="6601968"/>
          </a:xfrm>
          <a:prstGeom prst="rect">
            <a:avLst/>
          </a:prstGeom>
          <a:solidFill>
            <a:srgbClr val="7A4F2A"/>
          </a:solidFill>
          <a:ln>
            <a:noFill/>
          </a:ln>
          <a:effectLst/>
        </p:spPr>
        <p:txBody>
          <a:bodyPr rtlCol="0" anchor="ctr"/>
          <a:lstStyle/>
          <a:p>
            <a:pPr algn="ctr"/>
          </a:p>
        </p:txBody>
      </p:sp>
      <p:sp>
        <p:nvSpPr>
          <p:cNvPr id="6" name="deckkit-decor+vl.chalkboard:a stick of chalk on the board's ledge"/>
          <p:cNvSpPr/>
          <p:nvPr/>
        </p:nvSpPr>
        <p:spPr>
          <a:xfrm>
            <a:off x="3901342" y="6675120"/>
            <a:ext cx="1097280" cy="54864"/>
          </a:xfrm>
          <a:prstGeom prst="rect">
            <a:avLst/>
          </a:prstGeom>
          <a:solidFill>
            <a:srgbClr val="E8E2D2"/>
          </a:solidFill>
          <a:ln>
            <a:noFill/>
          </a:ln>
          <a:effectLst/>
        </p:spPr>
        <p:txBody>
          <a:bodyPr rtlCol="0" anchor="ctr"/>
          <a:lstStyle/>
          <a:p>
            <a:pPr algn="ctr"/>
          </a:p>
        </p:txBody>
      </p:sp>
      <p:sp>
        <p:nvSpPr>
          <p:cNvPr id="7" name="TextBox 6"/>
          <p:cNvSpPr txBox="1"/>
          <p:nvPr/>
        </p:nvSpPr>
        <p:spPr>
          <a:xfrm>
            <a:off x="731520" y="347472"/>
            <a:ext cx="10728655" cy="329184"/>
          </a:xfrm>
          <a:prstGeom prst="rect">
            <a:avLst/>
          </a:prstGeom>
          <a:noFill/>
          <a:ln/>
        </p:spPr>
        <p:txBody>
          <a:bodyPr wrap="square" anchor="t" lIns="25400" rIns="25400" tIns="25400" bIns="25400">
            <a:spAutoFit/>
          </a:bodyPr>
          <a:lstStyle/>
          <a:p>
            <a:pPr algn="ctr">
              <a:lnSpc>
                <a:spcPct val="100000"/>
              </a:lnSpc>
              <a:spcBef>
                <a:spcPts val="0"/>
              </a:spcBef>
              <a:spcAft>
                <a:spcPts val="400"/>
              </a:spcAft>
            </a:pPr>
            <a:r>
              <a:rPr sz="1500" b="1" i="0">
                <a:solidFill>
                  <a:srgbClr val="F2A9B8"/>
                </a:solidFill>
                <a:latin typeface="Chalkboard SE"/>
                <a:ea typeface="Hiragino Sans GB"/>
              </a:rPr>
              <a:t>The equation · completing the board</a:t>
            </a:r>
          </a:p>
        </p:txBody>
      </p:sp>
      <p:sp>
        <p:nvSpPr>
          <p:cNvPr id="8" name="TextBox 7"/>
          <p:cNvSpPr txBox="1"/>
          <p:nvPr/>
        </p:nvSpPr>
        <p:spPr>
          <a:xfrm>
            <a:off x="731520" y="640080"/>
            <a:ext cx="10728655" cy="658368"/>
          </a:xfrm>
          <a:prstGeom prst="rect">
            <a:avLst/>
          </a:prstGeom>
          <a:noFill/>
          <a:ln/>
        </p:spPr>
        <p:txBody>
          <a:bodyPr wrap="square" anchor="t" lIns="25400" rIns="25400" tIns="25400" bIns="25400">
            <a:spAutoFit/>
          </a:bodyPr>
          <a:lstStyle/>
          <a:p>
            <a:pPr algn="ctr">
              <a:lnSpc>
                <a:spcPct val="100000"/>
              </a:lnSpc>
              <a:spcBef>
                <a:spcPts val="0"/>
              </a:spcBef>
              <a:spcAft>
                <a:spcPts val="400"/>
              </a:spcAft>
            </a:pPr>
            <a:r>
              <a:rPr sz="3400" b="1" i="0">
                <a:solidFill>
                  <a:srgbClr val="F3F1EA"/>
                </a:solidFill>
                <a:latin typeface="Chalkboard SE"/>
                <a:ea typeface="Hiragino Sans GB"/>
              </a:rPr>
              <a:t>The word equation for photosynthesis</a:t>
            </a:r>
          </a:p>
        </p:txBody>
      </p:sp>
      <p:sp>
        <p:nvSpPr>
          <p:cNvPr id="10" name="TextBox 9"/>
          <p:cNvSpPr txBox="1"/>
          <p:nvPr/>
        </p:nvSpPr>
        <p:spPr>
          <a:xfrm>
            <a:off x="852652" y="2715768"/>
            <a:ext cx="2515107" cy="460375"/>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2500" b="1" i="0">
                <a:solidFill>
                  <a:srgbClr val="F2D16B"/>
                </a:solidFill>
                <a:latin typeface="Chalkboard SE"/>
                <a:ea typeface="Hiragino Sans GB"/>
              </a:rPr>
              <a:t>carbon dioxide</a:t>
            </a:r>
          </a:p>
        </p:txBody>
      </p:sp>
      <p:sp>
        <p:nvSpPr>
          <p:cNvPr id="11" name="TextBox 10"/>
          <p:cNvSpPr txBox="1"/>
          <p:nvPr/>
        </p:nvSpPr>
        <p:spPr>
          <a:xfrm>
            <a:off x="578332" y="3212719"/>
            <a:ext cx="3063747" cy="238124"/>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1250" b="0" i="0">
                <a:solidFill>
                  <a:srgbClr val="C9D3C9"/>
                </a:solidFill>
                <a:latin typeface="Chalkboard SE"/>
                <a:ea typeface="Hiragino Sans GB"/>
              </a:rPr>
              <a:t>Sachs et al.</a:t>
            </a:r>
          </a:p>
        </p:txBody>
      </p:sp>
      <p:sp>
        <p:nvSpPr>
          <p:cNvPr id="12" name="TextBox 11"/>
          <p:cNvSpPr txBox="1"/>
          <p:nvPr/>
        </p:nvSpPr>
        <p:spPr>
          <a:xfrm>
            <a:off x="3367760" y="2715768"/>
            <a:ext cx="476249" cy="460375"/>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2500" b="0" i="0">
                <a:solidFill>
                  <a:srgbClr val="F3F1EA"/>
                </a:solidFill>
                <a:latin typeface="Chalkboard SE"/>
                <a:ea typeface="Hiragino Sans GB"/>
              </a:rPr>
              <a:t>+</a:t>
            </a:r>
          </a:p>
        </p:txBody>
      </p:sp>
      <p:sp>
        <p:nvSpPr>
          <p:cNvPr id="13" name="TextBox 12"/>
          <p:cNvSpPr txBox="1"/>
          <p:nvPr/>
        </p:nvSpPr>
        <p:spPr>
          <a:xfrm>
            <a:off x="3844010" y="2715768"/>
            <a:ext cx="1086358" cy="460375"/>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2500" b="0" i="0">
                <a:solidFill>
                  <a:srgbClr val="F3F1EA"/>
                </a:solidFill>
                <a:latin typeface="Chalkboard SE"/>
                <a:ea typeface="Hiragino Sans GB"/>
              </a:rPr>
              <a:t>water</a:t>
            </a:r>
          </a:p>
        </p:txBody>
      </p:sp>
      <p:sp>
        <p:nvSpPr>
          <p:cNvPr id="14" name="TextBox 13"/>
          <p:cNvSpPr txBox="1"/>
          <p:nvPr/>
        </p:nvSpPr>
        <p:spPr>
          <a:xfrm>
            <a:off x="3569690" y="3212719"/>
            <a:ext cx="1634998" cy="238124"/>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1250" b="0" i="0">
                <a:solidFill>
                  <a:srgbClr val="C9D3C9"/>
                </a:solidFill>
                <a:latin typeface="Chalkboard SE"/>
                <a:ea typeface="Hiragino Sans GB"/>
              </a:rPr>
              <a:t>van Helmont</a:t>
            </a:r>
          </a:p>
        </p:txBody>
      </p:sp>
      <p:sp>
        <p:nvSpPr>
          <p:cNvPr id="15" name="deckkit-motif-quiet+decor:a chalk stroke; the words it frames carry the meaning"/>
          <p:cNvSpPr/>
          <p:nvPr/>
        </p:nvSpPr>
        <p:spPr>
          <a:xfrm>
            <a:off x="5026674" y="2950523"/>
            <a:ext cx="1908844" cy="9144"/>
          </a:xfrm>
          <a:custGeom>
            <a:avLst/>
            <a:gdLst/>
            <a:ahLst/>
            <a:cxnLst/>
            <a:rect l="0" t="0" r="r" b="b"/>
            <a:pathLst>
              <a:path w="100000" h="100000" fill="none">
                <a:moveTo>
                  <a:pt x="0" y="13736"/>
                </a:moveTo>
                <a:lnTo>
                  <a:pt x="100000" y="0"/>
                </a:lnTo>
              </a:path>
            </a:pathLst>
          </a:custGeom>
          <a:noFill/>
          <a:ln w="27940" cap="rnd">
            <a:solidFill>
              <a:srgbClr val="F3F1EA">
                <a:alpha val="85000"/>
              </a:srgbClr>
            </a:solidFill>
          </a:ln>
        </p:spPr>
        <p:txBody>
          <a:bodyPr rtlCol="0" anchor="ctr"/>
          <a:lstStyle/>
          <a:p>
            <a:pPr algn="ctr"/>
          </a:p>
        </p:txBody>
      </p:sp>
      <p:sp>
        <p:nvSpPr>
          <p:cNvPr id="16" name="deckkit-motif-quiet+decor:a chalk stroke; the words it frames carry the meaning"/>
          <p:cNvSpPr/>
          <p:nvPr/>
        </p:nvSpPr>
        <p:spPr>
          <a:xfrm>
            <a:off x="5025845" y="2951735"/>
            <a:ext cx="1900251" cy="13826"/>
          </a:xfrm>
          <a:custGeom>
            <a:avLst/>
            <a:gdLst/>
            <a:ahLst/>
            <a:cxnLst/>
            <a:rect l="0" t="0" r="r" b="b"/>
            <a:pathLst>
              <a:path w="100000" h="100000" fill="none">
                <a:moveTo>
                  <a:pt x="0" y="0"/>
                </a:moveTo>
                <a:lnTo>
                  <a:pt x="100000" y="100000"/>
                </a:lnTo>
              </a:path>
            </a:pathLst>
          </a:custGeom>
          <a:noFill/>
          <a:ln w="16764" cap="rnd">
            <a:solidFill>
              <a:srgbClr val="F3F1EA">
                <a:alpha val="45000"/>
              </a:srgbClr>
            </a:solidFill>
          </a:ln>
        </p:spPr>
        <p:txBody>
          <a:bodyPr rtlCol="0" anchor="ctr"/>
          <a:lstStyle/>
          <a:p>
            <a:pPr algn="ctr"/>
          </a:p>
        </p:txBody>
      </p:sp>
      <p:sp>
        <p:nvSpPr>
          <p:cNvPr id="17" name="deckkit-motif-quiet+decor:a chalk stroke; the words it frames carry the meaning"/>
          <p:cNvSpPr/>
          <p:nvPr/>
        </p:nvSpPr>
        <p:spPr>
          <a:xfrm>
            <a:off x="6796221" y="2874416"/>
            <a:ext cx="121416" cy="151540"/>
          </a:xfrm>
          <a:custGeom>
            <a:avLst/>
            <a:gdLst/>
            <a:ahLst/>
            <a:cxnLst/>
            <a:rect l="0" t="0" r="r" b="b"/>
            <a:pathLst>
              <a:path w="100000" h="100000" fill="none">
                <a:moveTo>
                  <a:pt x="5948" y="100000"/>
                </a:moveTo>
                <a:lnTo>
                  <a:pt x="100000" y="55509"/>
                </a:lnTo>
                <a:lnTo>
                  <a:pt x="0" y="0"/>
                </a:lnTo>
              </a:path>
            </a:pathLst>
          </a:custGeom>
          <a:noFill/>
          <a:ln w="27940" cap="rnd">
            <a:solidFill>
              <a:srgbClr val="F3F1EA">
                <a:alpha val="85000"/>
              </a:srgbClr>
            </a:solidFill>
          </a:ln>
        </p:spPr>
        <p:txBody>
          <a:bodyPr rtlCol="0" anchor="ctr"/>
          <a:lstStyle/>
          <a:p>
            <a:pPr algn="ctr"/>
          </a:p>
        </p:txBody>
      </p:sp>
      <p:sp>
        <p:nvSpPr>
          <p:cNvPr id="18" name="TextBox 17"/>
          <p:cNvSpPr txBox="1"/>
          <p:nvPr/>
        </p:nvSpPr>
        <p:spPr>
          <a:xfrm>
            <a:off x="4930368" y="2468245"/>
            <a:ext cx="2172208" cy="331470"/>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1800" b="0" i="0">
                <a:solidFill>
                  <a:srgbClr val="F3F1EA"/>
                </a:solidFill>
                <a:latin typeface="Chalkboard SE"/>
                <a:ea typeface="Hiragino Sans GB"/>
              </a:rPr>
              <a:t>light energy</a:t>
            </a:r>
          </a:p>
        </p:txBody>
      </p:sp>
      <p:sp>
        <p:nvSpPr>
          <p:cNvPr id="19" name="TextBox 18"/>
          <p:cNvSpPr txBox="1"/>
          <p:nvPr/>
        </p:nvSpPr>
        <p:spPr>
          <a:xfrm>
            <a:off x="4930368" y="3110611"/>
            <a:ext cx="2172208" cy="331470"/>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1800" b="1" i="0">
                <a:solidFill>
                  <a:srgbClr val="F2D16B"/>
                </a:solidFill>
                <a:latin typeface="Chalkboard SE"/>
                <a:ea typeface="Hiragino Sans GB"/>
              </a:rPr>
              <a:t>chloroplasts</a:t>
            </a:r>
          </a:p>
        </p:txBody>
      </p:sp>
      <p:sp>
        <p:nvSpPr>
          <p:cNvPr id="20" name="TextBox 19"/>
          <p:cNvSpPr txBox="1"/>
          <p:nvPr/>
        </p:nvSpPr>
        <p:spPr>
          <a:xfrm>
            <a:off x="7102576" y="2715768"/>
            <a:ext cx="2515107" cy="460375"/>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2500" b="1" i="0">
                <a:solidFill>
                  <a:srgbClr val="F2D16B"/>
                </a:solidFill>
                <a:latin typeface="Chalkboard SE"/>
                <a:ea typeface="Hiragino Sans GB"/>
              </a:rPr>
              <a:t>organic matter</a:t>
            </a:r>
          </a:p>
        </p:txBody>
      </p:sp>
      <p:sp>
        <p:nvSpPr>
          <p:cNvPr id="21" name="TextBox 20"/>
          <p:cNvSpPr txBox="1"/>
          <p:nvPr/>
        </p:nvSpPr>
        <p:spPr>
          <a:xfrm>
            <a:off x="6828256" y="3212719"/>
            <a:ext cx="3063747" cy="238124"/>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1250" b="0" i="0">
                <a:solidFill>
                  <a:srgbClr val="C9D3C9"/>
                </a:solidFill>
                <a:latin typeface="Chalkboard SE"/>
                <a:ea typeface="Hiragino Sans GB"/>
              </a:rPr>
              <a:t>Sachs (starch)</a:t>
            </a:r>
          </a:p>
        </p:txBody>
      </p:sp>
      <p:sp>
        <p:nvSpPr>
          <p:cNvPr id="22" name="TextBox 21"/>
          <p:cNvSpPr txBox="1"/>
          <p:nvPr/>
        </p:nvSpPr>
        <p:spPr>
          <a:xfrm>
            <a:off x="9617684" y="2715768"/>
            <a:ext cx="476249" cy="460375"/>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2500" b="0" i="0">
                <a:solidFill>
                  <a:srgbClr val="F3F1EA"/>
                </a:solidFill>
                <a:latin typeface="Chalkboard SE"/>
                <a:ea typeface="Hiragino Sans GB"/>
              </a:rPr>
              <a:t>+</a:t>
            </a:r>
          </a:p>
        </p:txBody>
      </p:sp>
      <p:sp>
        <p:nvSpPr>
          <p:cNvPr id="23" name="TextBox 22"/>
          <p:cNvSpPr txBox="1"/>
          <p:nvPr/>
        </p:nvSpPr>
        <p:spPr>
          <a:xfrm>
            <a:off x="10093934" y="2715768"/>
            <a:ext cx="1245108" cy="460375"/>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2500" b="0" i="0">
                <a:solidFill>
                  <a:srgbClr val="F3F1EA"/>
                </a:solidFill>
                <a:latin typeface="Chalkboard SE"/>
                <a:ea typeface="Hiragino Sans GB"/>
              </a:rPr>
              <a:t>oxygen</a:t>
            </a:r>
          </a:p>
        </p:txBody>
      </p:sp>
      <p:sp>
        <p:nvSpPr>
          <p:cNvPr id="24" name="TextBox 23"/>
          <p:cNvSpPr txBox="1"/>
          <p:nvPr/>
        </p:nvSpPr>
        <p:spPr>
          <a:xfrm>
            <a:off x="9819614" y="3212719"/>
            <a:ext cx="1793747" cy="238124"/>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1250" b="0" i="0">
                <a:solidFill>
                  <a:srgbClr val="C9D3C9"/>
                </a:solidFill>
                <a:latin typeface="Chalkboard SE"/>
                <a:ea typeface="Hiragino Sans GB"/>
              </a:rPr>
              <a:t>Priestley</a:t>
            </a:r>
          </a:p>
        </p:txBody>
      </p:sp>
      <p:sp>
        <p:nvSpPr>
          <p:cNvPr id="25" name="deckkit-motif-quiet+decor:a chalk stroke; the words it frames carry the meaning"/>
          <p:cNvSpPr/>
          <p:nvPr/>
        </p:nvSpPr>
        <p:spPr>
          <a:xfrm>
            <a:off x="945304" y="2303714"/>
            <a:ext cx="3893221" cy="106886"/>
          </a:xfrm>
          <a:custGeom>
            <a:avLst/>
            <a:gdLst/>
            <a:ahLst/>
            <a:cxnLst/>
            <a:rect l="0" t="0" r="r" b="b"/>
            <a:pathLst>
              <a:path w="100000" h="100000" fill="none">
                <a:moveTo>
                  <a:pt x="183" y="100000"/>
                </a:moveTo>
                <a:lnTo>
                  <a:pt x="0" y="7469"/>
                </a:lnTo>
                <a:lnTo>
                  <a:pt x="99497" y="0"/>
                </a:lnTo>
                <a:lnTo>
                  <a:pt x="100000" y="93995"/>
                </a:lnTo>
              </a:path>
            </a:pathLst>
          </a:custGeom>
          <a:noFill/>
          <a:ln w="25400" cap="rnd">
            <a:solidFill>
              <a:srgbClr val="F2D16B">
                <a:alpha val="85000"/>
              </a:srgbClr>
            </a:solidFill>
          </a:ln>
        </p:spPr>
        <p:txBody>
          <a:bodyPr rtlCol="0" anchor="ctr"/>
          <a:lstStyle/>
          <a:p>
            <a:pPr algn="ctr"/>
          </a:p>
        </p:txBody>
      </p:sp>
      <p:sp>
        <p:nvSpPr>
          <p:cNvPr id="26" name="deckkit-motif-quiet+decor:a chalk stroke; the words it frames carry the meaning"/>
          <p:cNvSpPr/>
          <p:nvPr/>
        </p:nvSpPr>
        <p:spPr>
          <a:xfrm>
            <a:off x="943161" y="2300998"/>
            <a:ext cx="3891562" cy="114942"/>
          </a:xfrm>
          <a:custGeom>
            <a:avLst/>
            <a:gdLst/>
            <a:ahLst/>
            <a:cxnLst/>
            <a:rect l="0" t="0" r="r" b="b"/>
            <a:pathLst>
              <a:path w="100000" h="100000" fill="none">
                <a:moveTo>
                  <a:pt x="290" y="100000"/>
                </a:moveTo>
                <a:lnTo>
                  <a:pt x="0" y="0"/>
                </a:lnTo>
                <a:lnTo>
                  <a:pt x="99988" y="1394"/>
                </a:lnTo>
                <a:lnTo>
                  <a:pt x="100000" y="91227"/>
                </a:lnTo>
              </a:path>
            </a:pathLst>
          </a:custGeom>
          <a:noFill/>
          <a:ln w="15240" cap="rnd">
            <a:solidFill>
              <a:srgbClr val="F2D16B">
                <a:alpha val="45000"/>
              </a:srgbClr>
            </a:solidFill>
          </a:ln>
        </p:spPr>
        <p:txBody>
          <a:bodyPr rtlCol="0" anchor="ctr"/>
          <a:lstStyle/>
          <a:p>
            <a:pPr algn="ctr"/>
          </a:p>
        </p:txBody>
      </p:sp>
      <p:sp>
        <p:nvSpPr>
          <p:cNvPr id="27" name="TextBox 26"/>
          <p:cNvSpPr txBox="1"/>
          <p:nvPr/>
        </p:nvSpPr>
        <p:spPr>
          <a:xfrm>
            <a:off x="770356" y="1883029"/>
            <a:ext cx="4242308" cy="384048"/>
          </a:xfrm>
          <a:prstGeom prst="rect">
            <a:avLst/>
          </a:prstGeom>
          <a:noFill/>
          <a:ln/>
        </p:spPr>
        <p:txBody>
          <a:bodyPr wrap="square" anchor="t" lIns="25400" rIns="25400" tIns="25400" bIns="25400">
            <a:spAutoFit/>
          </a:bodyPr>
          <a:lstStyle/>
          <a:p>
            <a:pPr algn="ctr">
              <a:lnSpc>
                <a:spcPct val="100000"/>
              </a:lnSpc>
              <a:spcBef>
                <a:spcPts val="0"/>
              </a:spcBef>
              <a:spcAft>
                <a:spcPts val="400"/>
              </a:spcAft>
            </a:pPr>
            <a:r>
              <a:rPr sz="2000" b="1" i="0">
                <a:solidFill>
                  <a:srgbClr val="F2D16B"/>
                </a:solidFill>
                <a:latin typeface="Chalkboard SE"/>
                <a:ea typeface="Hiragino Sans GB"/>
              </a:rPr>
              <a:t>raw materials</a:t>
            </a:r>
          </a:p>
        </p:txBody>
      </p:sp>
      <p:sp>
        <p:nvSpPr>
          <p:cNvPr id="28" name="deckkit-motif-quiet+decor:a chalk stroke; the words it frames carry the meaning"/>
          <p:cNvSpPr/>
          <p:nvPr/>
        </p:nvSpPr>
        <p:spPr>
          <a:xfrm>
            <a:off x="5289904" y="2301608"/>
            <a:ext cx="1467781" cy="104291"/>
          </a:xfrm>
          <a:custGeom>
            <a:avLst/>
            <a:gdLst/>
            <a:ahLst/>
            <a:cxnLst/>
            <a:rect l="0" t="0" r="r" b="b"/>
            <a:pathLst>
              <a:path w="100000" h="100000" fill="none">
                <a:moveTo>
                  <a:pt x="378" y="97798"/>
                </a:moveTo>
                <a:lnTo>
                  <a:pt x="0" y="1620"/>
                </a:lnTo>
                <a:lnTo>
                  <a:pt x="100000" y="0"/>
                </a:lnTo>
                <a:lnTo>
                  <a:pt x="99966" y="100000"/>
                </a:lnTo>
              </a:path>
            </a:pathLst>
          </a:custGeom>
          <a:noFill/>
          <a:ln w="25400" cap="rnd">
            <a:solidFill>
              <a:srgbClr val="F2D16B">
                <a:alpha val="85000"/>
              </a:srgbClr>
            </a:solidFill>
          </a:ln>
        </p:spPr>
        <p:txBody>
          <a:bodyPr rtlCol="0" anchor="ctr"/>
          <a:lstStyle/>
          <a:p>
            <a:pPr algn="ctr"/>
          </a:p>
        </p:txBody>
      </p:sp>
      <p:sp>
        <p:nvSpPr>
          <p:cNvPr id="29" name="deckkit-motif-quiet+decor:a chalk stroke; the words it frames carry the meaning"/>
          <p:cNvSpPr/>
          <p:nvPr/>
        </p:nvSpPr>
        <p:spPr>
          <a:xfrm>
            <a:off x="5277999" y="2293430"/>
            <a:ext cx="1472863" cy="118040"/>
          </a:xfrm>
          <a:custGeom>
            <a:avLst/>
            <a:gdLst/>
            <a:ahLst/>
            <a:cxnLst/>
            <a:rect l="0" t="0" r="r" b="b"/>
            <a:pathLst>
              <a:path w="100000" h="100000" fill="none">
                <a:moveTo>
                  <a:pt x="1209" y="100000"/>
                </a:moveTo>
                <a:lnTo>
                  <a:pt x="0" y="5799"/>
                </a:lnTo>
                <a:lnTo>
                  <a:pt x="100000" y="0"/>
                </a:lnTo>
                <a:lnTo>
                  <a:pt x="99637" y="92528"/>
                </a:lnTo>
              </a:path>
            </a:pathLst>
          </a:custGeom>
          <a:noFill/>
          <a:ln w="15240" cap="rnd">
            <a:solidFill>
              <a:srgbClr val="F2D16B">
                <a:alpha val="45000"/>
              </a:srgbClr>
            </a:solidFill>
          </a:ln>
        </p:spPr>
        <p:txBody>
          <a:bodyPr rtlCol="0" anchor="ctr"/>
          <a:lstStyle/>
          <a:p>
            <a:pPr algn="ctr"/>
          </a:p>
        </p:txBody>
      </p:sp>
      <p:sp>
        <p:nvSpPr>
          <p:cNvPr id="30" name="TextBox 29"/>
          <p:cNvSpPr txBox="1"/>
          <p:nvPr/>
        </p:nvSpPr>
        <p:spPr>
          <a:xfrm>
            <a:off x="5102072" y="1883029"/>
            <a:ext cx="1828799" cy="384048"/>
          </a:xfrm>
          <a:prstGeom prst="rect">
            <a:avLst/>
          </a:prstGeom>
          <a:noFill/>
          <a:ln/>
        </p:spPr>
        <p:txBody>
          <a:bodyPr wrap="square" anchor="t" lIns="25400" rIns="25400" tIns="25400" bIns="25400">
            <a:spAutoFit/>
          </a:bodyPr>
          <a:lstStyle/>
          <a:p>
            <a:pPr algn="ctr">
              <a:lnSpc>
                <a:spcPct val="100000"/>
              </a:lnSpc>
              <a:spcBef>
                <a:spcPts val="0"/>
              </a:spcBef>
              <a:spcAft>
                <a:spcPts val="400"/>
              </a:spcAft>
            </a:pPr>
            <a:r>
              <a:rPr sz="2000" b="1" i="0">
                <a:solidFill>
                  <a:srgbClr val="F2D16B"/>
                </a:solidFill>
                <a:latin typeface="Chalkboard SE"/>
                <a:ea typeface="Hiragino Sans GB"/>
              </a:rPr>
              <a:t>condition</a:t>
            </a:r>
          </a:p>
        </p:txBody>
      </p:sp>
      <p:sp>
        <p:nvSpPr>
          <p:cNvPr id="31" name="deckkit-motif-quiet+decor:a chalk stroke; the words it frames carry the meaning"/>
          <p:cNvSpPr/>
          <p:nvPr/>
        </p:nvSpPr>
        <p:spPr>
          <a:xfrm>
            <a:off x="7202270" y="2295672"/>
            <a:ext cx="4047052" cy="119859"/>
          </a:xfrm>
          <a:custGeom>
            <a:avLst/>
            <a:gdLst/>
            <a:ahLst/>
            <a:cxnLst/>
            <a:rect l="0" t="0" r="r" b="b"/>
            <a:pathLst>
              <a:path w="100000" h="100000" fill="none">
                <a:moveTo>
                  <a:pt x="244" y="94435"/>
                </a:moveTo>
                <a:lnTo>
                  <a:pt x="0" y="0"/>
                </a:lnTo>
                <a:lnTo>
                  <a:pt x="100000" y="335"/>
                </a:lnTo>
                <a:lnTo>
                  <a:pt x="99826" y="100000"/>
                </a:lnTo>
              </a:path>
            </a:pathLst>
          </a:custGeom>
          <a:noFill/>
          <a:ln w="25400" cap="rnd">
            <a:solidFill>
              <a:srgbClr val="F2D16B">
                <a:alpha val="85000"/>
              </a:srgbClr>
            </a:solidFill>
          </a:ln>
        </p:spPr>
        <p:txBody>
          <a:bodyPr rtlCol="0" anchor="ctr"/>
          <a:lstStyle/>
          <a:p>
            <a:pPr algn="ctr"/>
          </a:p>
        </p:txBody>
      </p:sp>
      <p:sp>
        <p:nvSpPr>
          <p:cNvPr id="32" name="deckkit-motif-quiet+decor:a chalk stroke; the words it frames carry the meaning"/>
          <p:cNvSpPr/>
          <p:nvPr/>
        </p:nvSpPr>
        <p:spPr>
          <a:xfrm>
            <a:off x="7200528" y="2299697"/>
            <a:ext cx="4033010" cy="119846"/>
          </a:xfrm>
          <a:custGeom>
            <a:avLst/>
            <a:gdLst/>
            <a:ahLst/>
            <a:cxnLst/>
            <a:rect l="0" t="0" r="r" b="b"/>
            <a:pathLst>
              <a:path w="100000" h="100000" fill="none">
                <a:moveTo>
                  <a:pt x="182" y="93219"/>
                </a:moveTo>
                <a:lnTo>
                  <a:pt x="0" y="1467"/>
                </a:lnTo>
                <a:lnTo>
                  <a:pt x="99889" y="0"/>
                </a:lnTo>
                <a:lnTo>
                  <a:pt x="100000" y="100000"/>
                </a:lnTo>
              </a:path>
            </a:pathLst>
          </a:custGeom>
          <a:noFill/>
          <a:ln w="15240" cap="rnd">
            <a:solidFill>
              <a:srgbClr val="F2D16B">
                <a:alpha val="45000"/>
              </a:srgbClr>
            </a:solidFill>
          </a:ln>
        </p:spPr>
        <p:txBody>
          <a:bodyPr rtlCol="0" anchor="ctr"/>
          <a:lstStyle/>
          <a:p>
            <a:pPr algn="ctr"/>
          </a:p>
        </p:txBody>
      </p:sp>
      <p:sp>
        <p:nvSpPr>
          <p:cNvPr id="33" name="TextBox 32"/>
          <p:cNvSpPr txBox="1"/>
          <p:nvPr/>
        </p:nvSpPr>
        <p:spPr>
          <a:xfrm>
            <a:off x="7020280" y="1883029"/>
            <a:ext cx="4401058" cy="384048"/>
          </a:xfrm>
          <a:prstGeom prst="rect">
            <a:avLst/>
          </a:prstGeom>
          <a:noFill/>
          <a:ln/>
        </p:spPr>
        <p:txBody>
          <a:bodyPr wrap="square" anchor="t" lIns="25400" rIns="25400" tIns="25400" bIns="25400">
            <a:spAutoFit/>
          </a:bodyPr>
          <a:lstStyle/>
          <a:p>
            <a:pPr algn="ctr">
              <a:lnSpc>
                <a:spcPct val="100000"/>
              </a:lnSpc>
              <a:spcBef>
                <a:spcPts val="0"/>
              </a:spcBef>
              <a:spcAft>
                <a:spcPts val="400"/>
              </a:spcAft>
            </a:pPr>
            <a:r>
              <a:rPr sz="2000" b="1" i="0">
                <a:solidFill>
                  <a:srgbClr val="F2D16B"/>
                </a:solidFill>
                <a:latin typeface="Chalkboard SE"/>
                <a:ea typeface="Hiragino Sans GB"/>
              </a:rPr>
              <a:t>products</a:t>
            </a:r>
          </a:p>
        </p:txBody>
      </p:sp>
      <p:sp>
        <p:nvSpPr>
          <p:cNvPr id="34" name="TextBox 33"/>
          <p:cNvSpPr txBox="1"/>
          <p:nvPr/>
        </p:nvSpPr>
        <p:spPr>
          <a:xfrm>
            <a:off x="4747488" y="3460368"/>
            <a:ext cx="2537968" cy="365760"/>
          </a:xfrm>
          <a:prstGeom prst="rect">
            <a:avLst/>
          </a:prstGeom>
          <a:noFill/>
          <a:ln/>
        </p:spPr>
        <p:txBody>
          <a:bodyPr wrap="square" anchor="t" lIns="25400" rIns="25400" tIns="25400" bIns="25400">
            <a:spAutoFit/>
          </a:bodyPr>
          <a:lstStyle/>
          <a:p>
            <a:pPr algn="ctr">
              <a:lnSpc>
                <a:spcPct val="100000"/>
              </a:lnSpc>
              <a:spcBef>
                <a:spcPts val="0"/>
              </a:spcBef>
              <a:spcAft>
                <a:spcPts val="400"/>
              </a:spcAft>
            </a:pPr>
            <a:r>
              <a:rPr sz="1800" b="1" i="0">
                <a:solidFill>
                  <a:srgbClr val="F2D16B"/>
                </a:solidFill>
                <a:latin typeface="Chalkboard SE"/>
                <a:ea typeface="Hiragino Sans GB"/>
              </a:rPr>
              <a:t>↑ site</a:t>
            </a:r>
          </a:p>
        </p:txBody>
      </p:sp>
      <p:sp>
        <p:nvSpPr>
          <p:cNvPr id="35" name="TextBox 34"/>
          <p:cNvSpPr txBox="1"/>
          <p:nvPr/>
        </p:nvSpPr>
        <p:spPr>
          <a:xfrm>
            <a:off x="4198848" y="3807840"/>
            <a:ext cx="3635248" cy="566928"/>
          </a:xfrm>
          <a:prstGeom prst="rect">
            <a:avLst/>
          </a:prstGeom>
          <a:noFill/>
          <a:ln/>
        </p:spPr>
        <p:txBody>
          <a:bodyPr wrap="square" anchor="t" lIns="25400" rIns="25400" tIns="25400" bIns="25400">
            <a:spAutoFit/>
          </a:bodyPr>
          <a:lstStyle/>
          <a:p>
            <a:pPr algn="ctr">
              <a:lnSpc>
                <a:spcPct val="100000"/>
              </a:lnSpc>
              <a:spcBef>
                <a:spcPts val="0"/>
              </a:spcBef>
              <a:spcAft>
                <a:spcPts val="0"/>
              </a:spcAft>
            </a:pPr>
            <a:r>
              <a:rPr sz="1500" b="0" i="0">
                <a:solidFill>
                  <a:srgbClr val="C9D3C9"/>
                </a:solidFill>
                <a:latin typeface="Chalkboard SE"/>
                <a:ea typeface="Hiragino Sans GB"/>
              </a:rPr>
              <a:t>light energy: Ingenhousz</a:t>
            </a:r>
          </a:p>
          <a:p>
            <a:pPr algn="ctr">
              <a:lnSpc>
                <a:spcPct val="100000"/>
              </a:lnSpc>
              <a:spcBef>
                <a:spcPts val="0"/>
              </a:spcBef>
              <a:spcAft>
                <a:spcPts val="0"/>
              </a:spcAft>
            </a:pPr>
            <a:r>
              <a:rPr sz="1500" b="0" i="0">
                <a:solidFill>
                  <a:srgbClr val="C9D3C9"/>
                </a:solidFill>
                <a:latin typeface="Chalkboard SE"/>
                <a:ea typeface="Hiragino Sans GB"/>
              </a:rPr>
              <a:t>chloroplasts: Sachs et al.</a:t>
            </a:r>
          </a:p>
        </p:txBody>
      </p:sp>
      <p:sp>
        <p:nvSpPr>
          <p:cNvPr id="36" name="TextBox 35"/>
          <p:cNvSpPr txBox="1"/>
          <p:nvPr/>
        </p:nvSpPr>
        <p:spPr>
          <a:xfrm>
            <a:off x="1051560" y="4760975"/>
            <a:ext cx="10088575" cy="963168"/>
          </a:xfrm>
          <a:prstGeom prst="rect">
            <a:avLst/>
          </a:prstGeom>
          <a:noFill/>
          <a:ln/>
        </p:spPr>
        <p:txBody>
          <a:bodyPr wrap="none" anchor="ctr" lIns="25400" rIns="25400" tIns="25400" bIns="25400">
            <a:spAutoFit/>
          </a:bodyPr>
          <a:lstStyle/>
          <a:p>
            <a:pPr algn="l">
              <a:lnSpc>
                <a:spcPct val="100000"/>
              </a:lnSpc>
              <a:spcBef>
                <a:spcPts val="0"/>
              </a:spcBef>
              <a:spcAft>
                <a:spcPts val="0"/>
              </a:spcAft>
            </a:pPr>
            <a:r>
              <a:rPr sz="2000" b="1" i="0">
                <a:solidFill>
                  <a:srgbClr val="F2D16B"/>
                </a:solidFill>
                <a:latin typeface="Chalkboard SE"/>
                <a:ea typeface="Hiragino Sans GB"/>
              </a:rPr>
              <a:t>Definition </a:t>
            </a:r>
            <a:r>
              <a:rPr sz="2000" b="0" i="0">
                <a:solidFill>
                  <a:srgbClr val="F3F1EA"/>
                </a:solidFill>
                <a:latin typeface="Chalkboard SE"/>
                <a:ea typeface="Hiragino Sans GB"/>
              </a:rPr>
              <a:t>Green plants use light energy in their chloroplasts to turn carbon dioxide</a:t>
            </a:r>
          </a:p>
          <a:p>
            <a:pPr algn="l">
              <a:lnSpc>
                <a:spcPct val="100000"/>
              </a:lnSpc>
              <a:spcBef>
                <a:spcPts val="0"/>
              </a:spcBef>
              <a:spcAft>
                <a:spcPts val="0"/>
              </a:spcAft>
            </a:pPr>
            <a:r>
              <a:rPr sz="2000" b="0" i="0">
                <a:solidFill>
                  <a:srgbClr val="F3F1EA"/>
                </a:solidFill>
                <a:latin typeface="Chalkboard SE"/>
                <a:ea typeface="Hiragino Sans GB"/>
              </a:rPr>
              <a:t>     </a:t>
            </a:r>
            <a:r>
              <a:rPr sz="2000" b="0" i="0">
                <a:solidFill>
                  <a:srgbClr val="F3F1EA"/>
                </a:solidFill>
                <a:latin typeface="Chalkboard SE"/>
                <a:ea typeface="Hiragino Sans GB"/>
              </a:rPr>
              <a:t>and water into energy-rich organic matter (e.g. starch), releasing oxygen.</a:t>
            </a:r>
          </a:p>
        </p:txBody>
      </p:sp>
      <p:sp>
        <p:nvSpPr>
          <p:cNvPr id="37" name="deckkit-motif-quiet+overlap+decor:a chalk frame drawn round its own words; the box encloses the text by design"/>
          <p:cNvSpPr/>
          <p:nvPr/>
        </p:nvSpPr>
        <p:spPr>
          <a:xfrm>
            <a:off x="685138" y="4632676"/>
            <a:ext cx="10764845" cy="1207404"/>
          </a:xfrm>
          <a:custGeom>
            <a:avLst/>
            <a:gdLst/>
            <a:ahLst/>
            <a:cxnLst/>
            <a:rect l="0" t="0" r="r" b="b"/>
            <a:pathLst>
              <a:path w="100000" h="100000" fill="none">
                <a:moveTo>
                  <a:pt x="0" y="0"/>
                </a:moveTo>
                <a:lnTo>
                  <a:pt x="100000" y="4501"/>
                </a:lnTo>
                <a:lnTo>
                  <a:pt x="99775" y="94919"/>
                </a:lnTo>
                <a:lnTo>
                  <a:pt x="194" y="100000"/>
                </a:lnTo>
                <a:lnTo>
                  <a:pt x="784" y="1354"/>
                </a:lnTo>
              </a:path>
            </a:pathLst>
          </a:custGeom>
          <a:noFill/>
          <a:ln w="25400" cap="rnd">
            <a:solidFill>
              <a:srgbClr val="C9D3C9">
                <a:alpha val="85000"/>
              </a:srgbClr>
            </a:solidFill>
          </a:ln>
        </p:spPr>
        <p:txBody>
          <a:bodyPr rtlCol="0" anchor="ctr"/>
          <a:lstStyle/>
          <a:p>
            <a:pPr algn="ctr"/>
          </a:p>
        </p:txBody>
      </p:sp>
      <p:sp>
        <p:nvSpPr>
          <p:cNvPr id="38" name="deckkit-motif-quiet+overlap+decor:a chalk frame drawn round its own words; the box encloses the text by design"/>
          <p:cNvSpPr/>
          <p:nvPr/>
        </p:nvSpPr>
        <p:spPr>
          <a:xfrm>
            <a:off x="699401" y="4633206"/>
            <a:ext cx="10753717" cy="1190694"/>
          </a:xfrm>
          <a:custGeom>
            <a:avLst/>
            <a:gdLst/>
            <a:ahLst/>
            <a:cxnLst/>
            <a:rect l="0" t="0" r="r" b="b"/>
            <a:pathLst>
              <a:path w="100000" h="100000" fill="none">
                <a:moveTo>
                  <a:pt x="0" y="0"/>
                </a:moveTo>
                <a:lnTo>
                  <a:pt x="100000" y="4084"/>
                </a:lnTo>
                <a:lnTo>
                  <a:pt x="99802" y="97835"/>
                </a:lnTo>
                <a:lnTo>
                  <a:pt x="33" y="100000"/>
                </a:lnTo>
                <a:lnTo>
                  <a:pt x="814" y="706"/>
                </a:lnTo>
              </a:path>
            </a:pathLst>
          </a:custGeom>
          <a:noFill/>
          <a:ln w="15240" cap="rnd">
            <a:solidFill>
              <a:srgbClr val="C9D3C9">
                <a:alpha val="45000"/>
              </a:srgbClr>
            </a:solidFill>
          </a:ln>
        </p:spPr>
        <p:txBody>
          <a:bodyPr rtlCol="0" anchor="ctr"/>
          <a:lstStyle/>
          <a:p>
            <a:pPr algn="ctr"/>
          </a:p>
        </p:txBody>
      </p:sp>
      <p:sp>
        <p:nvSpPr>
          <p:cNvPr id="39" name="TextBox 38"/>
          <p:cNvSpPr txBox="1"/>
          <p:nvPr/>
        </p:nvSpPr>
        <p:spPr>
          <a:xfrm>
            <a:off x="731520" y="6181344"/>
            <a:ext cx="10728655" cy="27432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200" b="0" i="0">
                <a:solidFill>
                  <a:srgbClr val="C9D3C9"/>
                </a:solidFill>
                <a:latin typeface="Chalkboard SE"/>
                <a:ea typeface="Hiragino Sans GB"/>
              </a:rPr>
              <a:t>Definition in the standard wording of middle-school biology textbooks. Carbon dioxide and chloroplasts: Sachs (1860s); source on slide 10.</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name="vl.chalkboard">
    <p:bg>
      <p:bgPr>
        <a:blipFill dpi="0" rotWithShape="1">
          <a:blip r:embed="rId2"/>
          <a:srcRect/>
          <a:tile tx="0" ty="0" sx="100000" sy="100000" flip="none" algn="tl"/>
        </a:blipFill>
        <a:effectLst/>
      </p:bgPr>
    </p:bg>
    <p:spTree>
      <p:nvGrpSpPr>
        <p:cNvPr id="1" name=""/>
        <p:cNvGrpSpPr/>
        <p:nvPr/>
      </p:nvGrpSpPr>
      <p:grpSpPr/>
      <p:sp>
        <p:nvSpPr>
          <p:cNvPr id="13" name="deckkit-a11ytitle"/>
          <p:cNvSpPr>
            <a:spLocks noGrp="1"/>
          </p:cNvSpPr>
          <p:nvPr>
            <p:ph type="title"/>
          </p:nvPr>
        </p:nvSpPr>
        <p:spPr>
          <a:xfrm>
            <a:off x="0" y="-914400"/>
            <a:ext cx="12191695" cy="457200"/>
          </a:xfrm>
          <a:ln/>
        </p:spPr>
        <p:txBody>
          <a:bodyPr/>
          <a:lstStyle/>
          <a:p>
            <a:pPr/>
            <a:r>
              <a:rPr sz="1000" b="0" i="0">
                <a:solidFill>
                  <a:srgbClr val="F3F1EA"/>
                </a:solidFill>
                <a:latin typeface="Chalkboard SE"/>
                <a:ea typeface="Hiragino Sans GB"/>
              </a:rPr>
              <a:t>Photosynthesis happens in chloroplasts</a:t>
            </a:r>
          </a:p>
        </p:txBody>
      </p:sp>
      <p:sp>
        <p:nvSpPr>
          <p:cNvPr id="2" name="deckkit-decor+vl.chalkboard:the blackboard's wooden frame"/>
          <p:cNvSpPr/>
          <p:nvPr/>
        </p:nvSpPr>
        <p:spPr>
          <a:xfrm>
            <a:off x="0" y="0"/>
            <a:ext cx="12191695" cy="128016"/>
          </a:xfrm>
          <a:prstGeom prst="rect">
            <a:avLst/>
          </a:prstGeom>
          <a:solidFill>
            <a:srgbClr val="7A4F2A"/>
          </a:solidFill>
          <a:ln>
            <a:noFill/>
          </a:ln>
          <a:effectLst/>
        </p:spPr>
        <p:txBody>
          <a:bodyPr rtlCol="0" anchor="ctr"/>
          <a:lstStyle/>
          <a:p>
            <a:pPr algn="ctr"/>
          </a:p>
        </p:txBody>
      </p:sp>
      <p:sp>
        <p:nvSpPr>
          <p:cNvPr id="3" name="deckkit-decor+vl.chalkboard:the blackboard's wooden frame"/>
          <p:cNvSpPr/>
          <p:nvPr/>
        </p:nvSpPr>
        <p:spPr>
          <a:xfrm>
            <a:off x="0" y="6729984"/>
            <a:ext cx="12191695" cy="128016"/>
          </a:xfrm>
          <a:prstGeom prst="rect">
            <a:avLst/>
          </a:prstGeom>
          <a:solidFill>
            <a:srgbClr val="7A4F2A"/>
          </a:solidFill>
          <a:ln>
            <a:noFill/>
          </a:ln>
          <a:effectLst/>
        </p:spPr>
        <p:txBody>
          <a:bodyPr rtlCol="0" anchor="ctr"/>
          <a:lstStyle/>
          <a:p>
            <a:pPr algn="ctr"/>
          </a:p>
        </p:txBody>
      </p:sp>
      <p:sp>
        <p:nvSpPr>
          <p:cNvPr id="4" name="deckkit-decor+vl.chalkboard:the blackboard's wooden frame"/>
          <p:cNvSpPr/>
          <p:nvPr/>
        </p:nvSpPr>
        <p:spPr>
          <a:xfrm>
            <a:off x="0" y="128016"/>
            <a:ext cx="128016" cy="6601968"/>
          </a:xfrm>
          <a:prstGeom prst="rect">
            <a:avLst/>
          </a:prstGeom>
          <a:solidFill>
            <a:srgbClr val="7A4F2A"/>
          </a:solidFill>
          <a:ln>
            <a:noFill/>
          </a:ln>
          <a:effectLst/>
        </p:spPr>
        <p:txBody>
          <a:bodyPr rtlCol="0" anchor="ctr"/>
          <a:lstStyle/>
          <a:p>
            <a:pPr algn="ctr"/>
          </a:p>
        </p:txBody>
      </p:sp>
      <p:sp>
        <p:nvSpPr>
          <p:cNvPr id="5" name="deckkit-decor+vl.chalkboard:the blackboard's wooden frame"/>
          <p:cNvSpPr/>
          <p:nvPr/>
        </p:nvSpPr>
        <p:spPr>
          <a:xfrm>
            <a:off x="12063679" y="128016"/>
            <a:ext cx="128016" cy="6601968"/>
          </a:xfrm>
          <a:prstGeom prst="rect">
            <a:avLst/>
          </a:prstGeom>
          <a:solidFill>
            <a:srgbClr val="7A4F2A"/>
          </a:solidFill>
          <a:ln>
            <a:noFill/>
          </a:ln>
          <a:effectLst/>
        </p:spPr>
        <p:txBody>
          <a:bodyPr rtlCol="0" anchor="ctr"/>
          <a:lstStyle/>
          <a:p>
            <a:pPr algn="ctr"/>
          </a:p>
        </p:txBody>
      </p:sp>
      <p:sp>
        <p:nvSpPr>
          <p:cNvPr id="6" name="deckkit-decor+vl.chalkboard:a stick of chalk on the board's ledge"/>
          <p:cNvSpPr/>
          <p:nvPr/>
        </p:nvSpPr>
        <p:spPr>
          <a:xfrm>
            <a:off x="3901342" y="6675120"/>
            <a:ext cx="1097280" cy="54864"/>
          </a:xfrm>
          <a:prstGeom prst="rect">
            <a:avLst/>
          </a:prstGeom>
          <a:solidFill>
            <a:srgbClr val="E8E2D2"/>
          </a:solidFill>
          <a:ln>
            <a:noFill/>
          </a:ln>
          <a:effectLst/>
        </p:spPr>
        <p:txBody>
          <a:bodyPr rtlCol="0" anchor="ctr"/>
          <a:lstStyle/>
          <a:p>
            <a:pPr algn="ctr"/>
          </a:p>
        </p:txBody>
      </p:sp>
      <p:sp>
        <p:nvSpPr>
          <p:cNvPr id="7" name="TextBox 6"/>
          <p:cNvSpPr txBox="1"/>
          <p:nvPr/>
        </p:nvSpPr>
        <p:spPr>
          <a:xfrm>
            <a:off x="731520" y="347472"/>
            <a:ext cx="10728655" cy="329184"/>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500" b="1" i="0">
                <a:solidFill>
                  <a:srgbClr val="F2A9B8"/>
                </a:solidFill>
                <a:latin typeface="Chalkboard SE"/>
                <a:ea typeface="Hiragino Sans GB"/>
              </a:rPr>
              <a:t>Site · chloroplasts</a:t>
            </a:r>
          </a:p>
        </p:txBody>
      </p:sp>
      <p:sp>
        <p:nvSpPr>
          <p:cNvPr id="8" name="TextBox 7"/>
          <p:cNvSpPr txBox="1"/>
          <p:nvPr/>
        </p:nvSpPr>
        <p:spPr>
          <a:xfrm>
            <a:off x="731520" y="640080"/>
            <a:ext cx="10728655" cy="658368"/>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3400" b="1" i="0">
                <a:solidFill>
                  <a:srgbClr val="F3F1EA"/>
                </a:solidFill>
                <a:latin typeface="Chalkboard SE"/>
                <a:ea typeface="Hiragino Sans GB"/>
              </a:rPr>
              <a:t>Photosynthesis happens in chloroplasts</a:t>
            </a:r>
          </a:p>
        </p:txBody>
      </p:sp>
      <p:sp>
        <p:nvSpPr>
          <p:cNvPr id="9" name="deckkit-motif-quiet+decor:a chalk stroke; the words it frames carry the meaning"/>
          <p:cNvSpPr/>
          <p:nvPr/>
        </p:nvSpPr>
        <p:spPr>
          <a:xfrm>
            <a:off x="771156" y="1286554"/>
            <a:ext cx="8281862" cy="57466"/>
          </a:xfrm>
          <a:custGeom>
            <a:avLst/>
            <a:gdLst/>
            <a:ahLst/>
            <a:cxnLst/>
            <a:rect l="0" t="0" r="r" b="b"/>
            <a:pathLst>
              <a:path w="100000" h="100000" fill="none">
                <a:moveTo>
                  <a:pt x="0" y="63956"/>
                </a:moveTo>
                <a:lnTo>
                  <a:pt x="10039" y="79343"/>
                </a:lnTo>
                <a:lnTo>
                  <a:pt x="20049" y="22416"/>
                </a:lnTo>
                <a:lnTo>
                  <a:pt x="30042" y="3060"/>
                </a:lnTo>
                <a:lnTo>
                  <a:pt x="39988" y="78447"/>
                </a:lnTo>
                <a:lnTo>
                  <a:pt x="50001" y="89060"/>
                </a:lnTo>
                <a:lnTo>
                  <a:pt x="60056" y="28180"/>
                </a:lnTo>
                <a:lnTo>
                  <a:pt x="70101" y="24892"/>
                </a:lnTo>
                <a:lnTo>
                  <a:pt x="80126" y="100000"/>
                </a:lnTo>
                <a:lnTo>
                  <a:pt x="90018" y="58647"/>
                </a:lnTo>
                <a:lnTo>
                  <a:pt x="100000" y="0"/>
                </a:lnTo>
              </a:path>
            </a:pathLst>
          </a:custGeom>
          <a:noFill/>
          <a:ln w="33020" cap="rnd">
            <a:solidFill>
              <a:srgbClr val="F2D16B">
                <a:alpha val="85000"/>
              </a:srgbClr>
            </a:solidFill>
          </a:ln>
        </p:spPr>
        <p:txBody>
          <a:bodyPr rtlCol="0" anchor="ctr"/>
          <a:lstStyle/>
          <a:p>
            <a:pPr algn="ctr"/>
          </a:p>
        </p:txBody>
      </p:sp>
      <p:sp>
        <p:nvSpPr>
          <p:cNvPr id="10" name="deckkit-motif-quiet+decor:a chalk stroke; the words it frames carry the meaning"/>
          <p:cNvSpPr/>
          <p:nvPr/>
        </p:nvSpPr>
        <p:spPr>
          <a:xfrm>
            <a:off x="768894" y="1283587"/>
            <a:ext cx="8292050" cy="60598"/>
          </a:xfrm>
          <a:custGeom>
            <a:avLst/>
            <a:gdLst/>
            <a:ahLst/>
            <a:cxnLst/>
            <a:rect l="0" t="0" r="r" b="b"/>
            <a:pathLst>
              <a:path w="100000" h="100000" fill="none">
                <a:moveTo>
                  <a:pt x="0" y="74862"/>
                </a:moveTo>
                <a:lnTo>
                  <a:pt x="10116" y="100000"/>
                </a:lnTo>
                <a:lnTo>
                  <a:pt x="19873" y="29797"/>
                </a:lnTo>
                <a:lnTo>
                  <a:pt x="29937" y="28701"/>
                </a:lnTo>
                <a:lnTo>
                  <a:pt x="40112" y="72764"/>
                </a:lnTo>
                <a:lnTo>
                  <a:pt x="50084" y="73659"/>
                </a:lnTo>
                <a:lnTo>
                  <a:pt x="59932" y="13178"/>
                </a:lnTo>
                <a:lnTo>
                  <a:pt x="69999" y="30828"/>
                </a:lnTo>
                <a:lnTo>
                  <a:pt x="79963" y="96304"/>
                </a:lnTo>
                <a:lnTo>
                  <a:pt x="90079" y="47369"/>
                </a:lnTo>
                <a:lnTo>
                  <a:pt x="100000" y="0"/>
                </a:lnTo>
              </a:path>
            </a:pathLst>
          </a:custGeom>
          <a:noFill/>
          <a:ln w="19812" cap="rnd">
            <a:solidFill>
              <a:srgbClr val="F2D16B">
                <a:alpha val="45000"/>
              </a:srgbClr>
            </a:solidFill>
          </a:ln>
        </p:spPr>
        <p:txBody>
          <a:bodyPr rtlCol="0" anchor="ctr"/>
          <a:lstStyle/>
          <a:p>
            <a:pPr algn="ctr"/>
          </a:p>
        </p:txBody>
      </p:sp>
      <p:sp>
        <p:nvSpPr>
          <p:cNvPr id="11" name="deckkit-motif-quiet+decor:a chalk stroke; the words it frames carry the meaning"/>
          <p:cNvSpPr/>
          <p:nvPr/>
        </p:nvSpPr>
        <p:spPr>
          <a:xfrm>
            <a:off x="853168" y="1390240"/>
            <a:ext cx="8123872" cy="52207"/>
          </a:xfrm>
          <a:custGeom>
            <a:avLst/>
            <a:gdLst/>
            <a:ahLst/>
            <a:cxnLst/>
            <a:rect l="0" t="0" r="r" b="b"/>
            <a:pathLst>
              <a:path w="100000" h="100000" fill="none">
                <a:moveTo>
                  <a:pt x="0" y="62623"/>
                </a:moveTo>
                <a:lnTo>
                  <a:pt x="9982" y="100000"/>
                </a:lnTo>
                <a:lnTo>
                  <a:pt x="20068" y="70523"/>
                </a:lnTo>
                <a:lnTo>
                  <a:pt x="29971" y="0"/>
                </a:lnTo>
                <a:lnTo>
                  <a:pt x="39937" y="28057"/>
                </a:lnTo>
                <a:lnTo>
                  <a:pt x="49954" y="93961"/>
                </a:lnTo>
                <a:lnTo>
                  <a:pt x="59881" y="82163"/>
                </a:lnTo>
                <a:lnTo>
                  <a:pt x="69962" y="49852"/>
                </a:lnTo>
                <a:lnTo>
                  <a:pt x="80037" y="17029"/>
                </a:lnTo>
                <a:lnTo>
                  <a:pt x="89959" y="15298"/>
                </a:lnTo>
                <a:lnTo>
                  <a:pt x="100000" y="85411"/>
                </a:lnTo>
              </a:path>
            </a:pathLst>
          </a:custGeom>
          <a:noFill/>
          <a:ln w="22860" cap="rnd">
            <a:solidFill>
              <a:srgbClr val="F2D16B">
                <a:alpha val="85000"/>
              </a:srgbClr>
            </a:solidFill>
          </a:ln>
        </p:spPr>
        <p:txBody>
          <a:bodyPr rtlCol="0" anchor="ctr"/>
          <a:lstStyle/>
          <a:p>
            <a:pPr algn="ctr"/>
          </a:p>
        </p:txBody>
      </p:sp>
      <p:sp>
        <p:nvSpPr>
          <p:cNvPr id="12" name="deckkit-motif-quiet+decor:a chalk stroke; the words it frames carry the meaning"/>
          <p:cNvSpPr/>
          <p:nvPr/>
        </p:nvSpPr>
        <p:spPr>
          <a:xfrm>
            <a:off x="854213" y="1383883"/>
            <a:ext cx="8112277" cy="65441"/>
          </a:xfrm>
          <a:custGeom>
            <a:avLst/>
            <a:gdLst/>
            <a:ahLst/>
            <a:cxnLst/>
            <a:rect l="0" t="0" r="r" b="b"/>
            <a:pathLst>
              <a:path w="100000" h="100000" fill="none">
                <a:moveTo>
                  <a:pt x="0" y="57503"/>
                </a:moveTo>
                <a:lnTo>
                  <a:pt x="9931" y="100000"/>
                </a:lnTo>
                <a:lnTo>
                  <a:pt x="19944" y="50625"/>
                </a:lnTo>
                <a:lnTo>
                  <a:pt x="30100" y="18563"/>
                </a:lnTo>
                <a:lnTo>
                  <a:pt x="40100" y="26025"/>
                </a:lnTo>
                <a:lnTo>
                  <a:pt x="50150" y="86753"/>
                </a:lnTo>
                <a:lnTo>
                  <a:pt x="60196" y="87968"/>
                </a:lnTo>
                <a:lnTo>
                  <a:pt x="70029" y="39885"/>
                </a:lnTo>
                <a:lnTo>
                  <a:pt x="80052" y="0"/>
                </a:lnTo>
                <a:lnTo>
                  <a:pt x="90188" y="37136"/>
                </a:lnTo>
                <a:lnTo>
                  <a:pt x="100000" y="85618"/>
                </a:lnTo>
              </a:path>
            </a:pathLst>
          </a:custGeom>
          <a:noFill/>
          <a:ln w="13716" cap="rnd">
            <a:solidFill>
              <a:srgbClr val="F2D16B">
                <a:alpha val="45000"/>
              </a:srgbClr>
            </a:solidFill>
          </a:ln>
        </p:spPr>
        <p:txBody>
          <a:bodyPr rtlCol="0" anchor="ctr"/>
          <a:lstStyle/>
          <a:p>
            <a:pPr algn="ctr"/>
          </a:p>
        </p:txBody>
      </p:sp>
      <p:sp>
        <p:nvSpPr>
          <p:cNvPr id="14" name="deckkit-motif-quiet+decor:a chalk stroke; the words it frames carry the meaning"/>
          <p:cNvSpPr/>
          <p:nvPr/>
        </p:nvSpPr>
        <p:spPr>
          <a:xfrm>
            <a:off x="1137249" y="2087498"/>
            <a:ext cx="2437269" cy="1070048"/>
          </a:xfrm>
          <a:custGeom>
            <a:avLst/>
            <a:gdLst/>
            <a:ahLst/>
            <a:cxnLst/>
            <a:rect l="0" t="0" r="r" b="b"/>
            <a:pathLst>
              <a:path w="100000" h="100000" fill="none">
                <a:moveTo>
                  <a:pt x="0" y="50259"/>
                </a:moveTo>
                <a:lnTo>
                  <a:pt x="2604" y="42494"/>
                </a:lnTo>
                <a:lnTo>
                  <a:pt x="5320" y="36092"/>
                </a:lnTo>
                <a:lnTo>
                  <a:pt x="7254" y="33126"/>
                </a:lnTo>
                <a:lnTo>
                  <a:pt x="9961" y="27820"/>
                </a:lnTo>
                <a:lnTo>
                  <a:pt x="13110" y="24609"/>
                </a:lnTo>
                <a:lnTo>
                  <a:pt x="15452" y="21246"/>
                </a:lnTo>
                <a:lnTo>
                  <a:pt x="17760" y="17491"/>
                </a:lnTo>
                <a:lnTo>
                  <a:pt x="20242" y="16146"/>
                </a:lnTo>
                <a:lnTo>
                  <a:pt x="22627" y="13329"/>
                </a:lnTo>
                <a:lnTo>
                  <a:pt x="25246" y="9635"/>
                </a:lnTo>
                <a:lnTo>
                  <a:pt x="27809" y="8659"/>
                </a:lnTo>
                <a:lnTo>
                  <a:pt x="29883" y="5697"/>
                </a:lnTo>
                <a:lnTo>
                  <a:pt x="32877" y="5033"/>
                </a:lnTo>
                <a:lnTo>
                  <a:pt x="35230" y="4537"/>
                </a:lnTo>
                <a:lnTo>
                  <a:pt x="37712" y="3534"/>
                </a:lnTo>
                <a:lnTo>
                  <a:pt x="39910" y="2436"/>
                </a:lnTo>
                <a:lnTo>
                  <a:pt x="42440" y="2098"/>
                </a:lnTo>
                <a:lnTo>
                  <a:pt x="45317" y="0"/>
                </a:lnTo>
                <a:lnTo>
                  <a:pt x="47133" y="100"/>
                </a:lnTo>
                <a:lnTo>
                  <a:pt x="50366" y="635"/>
                </a:lnTo>
                <a:lnTo>
                  <a:pt x="52546" y="672"/>
                </a:lnTo>
                <a:lnTo>
                  <a:pt x="54924" y="1385"/>
                </a:lnTo>
                <a:lnTo>
                  <a:pt x="57269" y="2556"/>
                </a:lnTo>
                <a:lnTo>
                  <a:pt x="59964" y="4191"/>
                </a:lnTo>
                <a:lnTo>
                  <a:pt x="62538" y="5437"/>
                </a:lnTo>
                <a:lnTo>
                  <a:pt x="65181" y="6971"/>
                </a:lnTo>
                <a:lnTo>
                  <a:pt x="67499" y="6886"/>
                </a:lnTo>
                <a:lnTo>
                  <a:pt x="70155" y="10346"/>
                </a:lnTo>
                <a:lnTo>
                  <a:pt x="72681" y="11549"/>
                </a:lnTo>
                <a:lnTo>
                  <a:pt x="74994" y="13026"/>
                </a:lnTo>
                <a:lnTo>
                  <a:pt x="77586" y="16173"/>
                </a:lnTo>
                <a:lnTo>
                  <a:pt x="79579" y="17723"/>
                </a:lnTo>
                <a:lnTo>
                  <a:pt x="82577" y="22412"/>
                </a:lnTo>
                <a:lnTo>
                  <a:pt x="84373" y="25012"/>
                </a:lnTo>
                <a:lnTo>
                  <a:pt x="87149" y="26877"/>
                </a:lnTo>
                <a:lnTo>
                  <a:pt x="89529" y="31572"/>
                </a:lnTo>
                <a:lnTo>
                  <a:pt x="92536" y="33786"/>
                </a:lnTo>
                <a:lnTo>
                  <a:pt x="94789" y="37844"/>
                </a:lnTo>
                <a:lnTo>
                  <a:pt x="97368" y="43062"/>
                </a:lnTo>
                <a:lnTo>
                  <a:pt x="100000" y="51154"/>
                </a:lnTo>
                <a:lnTo>
                  <a:pt x="97176" y="57951"/>
                </a:lnTo>
                <a:lnTo>
                  <a:pt x="94515" y="60693"/>
                </a:lnTo>
                <a:lnTo>
                  <a:pt x="92290" y="64656"/>
                </a:lnTo>
                <a:lnTo>
                  <a:pt x="89442" y="69128"/>
                </a:lnTo>
                <a:lnTo>
                  <a:pt x="87329" y="72039"/>
                </a:lnTo>
                <a:lnTo>
                  <a:pt x="84332" y="76696"/>
                </a:lnTo>
                <a:lnTo>
                  <a:pt x="82091" y="79870"/>
                </a:lnTo>
                <a:lnTo>
                  <a:pt x="80130" y="81469"/>
                </a:lnTo>
                <a:lnTo>
                  <a:pt x="77252" y="84357"/>
                </a:lnTo>
                <a:lnTo>
                  <a:pt x="74931" y="86916"/>
                </a:lnTo>
                <a:lnTo>
                  <a:pt x="72370" y="89176"/>
                </a:lnTo>
                <a:lnTo>
                  <a:pt x="70227" y="90959"/>
                </a:lnTo>
                <a:lnTo>
                  <a:pt x="67283" y="93212"/>
                </a:lnTo>
                <a:lnTo>
                  <a:pt x="64623" y="93966"/>
                </a:lnTo>
                <a:lnTo>
                  <a:pt x="62804" y="95823"/>
                </a:lnTo>
                <a:lnTo>
                  <a:pt x="59932" y="95974"/>
                </a:lnTo>
                <a:lnTo>
                  <a:pt x="57327" y="98120"/>
                </a:lnTo>
                <a:lnTo>
                  <a:pt x="54485" y="98956"/>
                </a:lnTo>
                <a:lnTo>
                  <a:pt x="52551" y="98356"/>
                </a:lnTo>
                <a:lnTo>
                  <a:pt x="50061" y="99503"/>
                </a:lnTo>
                <a:lnTo>
                  <a:pt x="47622" y="99355"/>
                </a:lnTo>
                <a:lnTo>
                  <a:pt x="45162" y="100000"/>
                </a:lnTo>
                <a:lnTo>
                  <a:pt x="42060" y="98232"/>
                </a:lnTo>
                <a:lnTo>
                  <a:pt x="40163" y="99469"/>
                </a:lnTo>
                <a:lnTo>
                  <a:pt x="37295" y="97578"/>
                </a:lnTo>
                <a:lnTo>
                  <a:pt x="35117" y="96209"/>
                </a:lnTo>
                <a:lnTo>
                  <a:pt x="32425" y="94864"/>
                </a:lnTo>
                <a:lnTo>
                  <a:pt x="29944" y="93874"/>
                </a:lnTo>
                <a:lnTo>
                  <a:pt x="27397" y="91614"/>
                </a:lnTo>
                <a:lnTo>
                  <a:pt x="25336" y="88838"/>
                </a:lnTo>
                <a:lnTo>
                  <a:pt x="22668" y="87986"/>
                </a:lnTo>
                <a:lnTo>
                  <a:pt x="19949" y="84377"/>
                </a:lnTo>
                <a:lnTo>
                  <a:pt x="17908" y="81594"/>
                </a:lnTo>
                <a:lnTo>
                  <a:pt x="14868" y="78910"/>
                </a:lnTo>
                <a:lnTo>
                  <a:pt x="12842" y="74851"/>
                </a:lnTo>
                <a:lnTo>
                  <a:pt x="10018" y="71632"/>
                </a:lnTo>
                <a:lnTo>
                  <a:pt x="7993" y="67778"/>
                </a:lnTo>
                <a:lnTo>
                  <a:pt x="5527" y="62676"/>
                </a:lnTo>
                <a:lnTo>
                  <a:pt x="2574" y="58365"/>
                </a:lnTo>
                <a:lnTo>
                  <a:pt x="583" y="50068"/>
                </a:lnTo>
              </a:path>
            </a:pathLst>
          </a:custGeom>
          <a:noFill/>
          <a:ln w="30480" cap="rnd">
            <a:solidFill>
              <a:srgbClr val="B6E388">
                <a:alpha val="85000"/>
              </a:srgbClr>
            </a:solidFill>
          </a:ln>
        </p:spPr>
        <p:txBody>
          <a:bodyPr rtlCol="0" anchor="ctr"/>
          <a:lstStyle/>
          <a:p>
            <a:pPr algn="ctr"/>
          </a:p>
        </p:txBody>
      </p:sp>
      <p:sp>
        <p:nvSpPr>
          <p:cNvPr id="15" name="deckkit-motif-quiet+decor:a chalk stroke; the words it frames carry the meaning"/>
          <p:cNvSpPr/>
          <p:nvPr/>
        </p:nvSpPr>
        <p:spPr>
          <a:xfrm>
            <a:off x="1136965" y="2085706"/>
            <a:ext cx="2435262" cy="1076506"/>
          </a:xfrm>
          <a:custGeom>
            <a:avLst/>
            <a:gdLst/>
            <a:ahLst/>
            <a:cxnLst/>
            <a:rect l="0" t="0" r="r" b="b"/>
            <a:pathLst>
              <a:path w="100000" h="100000" fill="none">
                <a:moveTo>
                  <a:pt x="0" y="49261"/>
                </a:moveTo>
                <a:lnTo>
                  <a:pt x="2762" y="41563"/>
                </a:lnTo>
                <a:lnTo>
                  <a:pt x="5499" y="37618"/>
                </a:lnTo>
                <a:lnTo>
                  <a:pt x="7425" y="31954"/>
                </a:lnTo>
                <a:lnTo>
                  <a:pt x="10475" y="28650"/>
                </a:lnTo>
                <a:lnTo>
                  <a:pt x="12962" y="24373"/>
                </a:lnTo>
                <a:lnTo>
                  <a:pt x="14840" y="20909"/>
                </a:lnTo>
                <a:lnTo>
                  <a:pt x="17926" y="17798"/>
                </a:lnTo>
                <a:lnTo>
                  <a:pt x="20010" y="15296"/>
                </a:lnTo>
                <a:lnTo>
                  <a:pt x="22564" y="12739"/>
                </a:lnTo>
                <a:lnTo>
                  <a:pt x="25503" y="9931"/>
                </a:lnTo>
                <a:lnTo>
                  <a:pt x="27165" y="9491"/>
                </a:lnTo>
                <a:lnTo>
                  <a:pt x="30441" y="7778"/>
                </a:lnTo>
                <a:lnTo>
                  <a:pt x="32527" y="6143"/>
                </a:lnTo>
                <a:lnTo>
                  <a:pt x="35459" y="3337"/>
                </a:lnTo>
                <a:lnTo>
                  <a:pt x="37783" y="3507"/>
                </a:lnTo>
                <a:lnTo>
                  <a:pt x="40196" y="2013"/>
                </a:lnTo>
                <a:lnTo>
                  <a:pt x="42346" y="1040"/>
                </a:lnTo>
                <a:lnTo>
                  <a:pt x="44779" y="107"/>
                </a:lnTo>
                <a:lnTo>
                  <a:pt x="47592" y="408"/>
                </a:lnTo>
                <a:lnTo>
                  <a:pt x="50279" y="0"/>
                </a:lnTo>
                <a:lnTo>
                  <a:pt x="52851" y="1634"/>
                </a:lnTo>
                <a:lnTo>
                  <a:pt x="55356" y="2584"/>
                </a:lnTo>
                <a:lnTo>
                  <a:pt x="57822" y="2690"/>
                </a:lnTo>
                <a:lnTo>
                  <a:pt x="59511" y="4008"/>
                </a:lnTo>
                <a:lnTo>
                  <a:pt x="62141" y="4289"/>
                </a:lnTo>
                <a:lnTo>
                  <a:pt x="65072" y="6145"/>
                </a:lnTo>
                <a:lnTo>
                  <a:pt x="67335" y="8593"/>
                </a:lnTo>
                <a:lnTo>
                  <a:pt x="70001" y="9179"/>
                </a:lnTo>
                <a:lnTo>
                  <a:pt x="72164" y="12243"/>
                </a:lnTo>
                <a:lnTo>
                  <a:pt x="74855" y="14278"/>
                </a:lnTo>
                <a:lnTo>
                  <a:pt x="77229" y="15475"/>
                </a:lnTo>
                <a:lnTo>
                  <a:pt x="79881" y="19319"/>
                </a:lnTo>
                <a:lnTo>
                  <a:pt x="82042" y="22040"/>
                </a:lnTo>
                <a:lnTo>
                  <a:pt x="85205" y="25040"/>
                </a:lnTo>
                <a:lnTo>
                  <a:pt x="87604" y="26590"/>
                </a:lnTo>
                <a:lnTo>
                  <a:pt x="89916" y="31740"/>
                </a:lnTo>
                <a:lnTo>
                  <a:pt x="91883" y="34213"/>
                </a:lnTo>
                <a:lnTo>
                  <a:pt x="94567" y="38766"/>
                </a:lnTo>
                <a:lnTo>
                  <a:pt x="97194" y="43260"/>
                </a:lnTo>
                <a:lnTo>
                  <a:pt x="100000" y="49019"/>
                </a:lnTo>
                <a:lnTo>
                  <a:pt x="96862" y="55993"/>
                </a:lnTo>
                <a:lnTo>
                  <a:pt x="94437" y="60478"/>
                </a:lnTo>
                <a:lnTo>
                  <a:pt x="92716" y="66112"/>
                </a:lnTo>
                <a:lnTo>
                  <a:pt x="89428" y="69071"/>
                </a:lnTo>
                <a:lnTo>
                  <a:pt x="87147" y="72096"/>
                </a:lnTo>
                <a:lnTo>
                  <a:pt x="84691" y="75952"/>
                </a:lnTo>
                <a:lnTo>
                  <a:pt x="82416" y="78339"/>
                </a:lnTo>
                <a:lnTo>
                  <a:pt x="79572" y="81047"/>
                </a:lnTo>
                <a:lnTo>
                  <a:pt x="77024" y="84089"/>
                </a:lnTo>
                <a:lnTo>
                  <a:pt x="75070" y="86121"/>
                </a:lnTo>
                <a:lnTo>
                  <a:pt x="72009" y="87908"/>
                </a:lnTo>
                <a:lnTo>
                  <a:pt x="69786" y="90778"/>
                </a:lnTo>
                <a:lnTo>
                  <a:pt x="67667" y="92126"/>
                </a:lnTo>
                <a:lnTo>
                  <a:pt x="65196" y="94225"/>
                </a:lnTo>
                <a:lnTo>
                  <a:pt x="62376" y="95112"/>
                </a:lnTo>
                <a:lnTo>
                  <a:pt x="59946" y="96974"/>
                </a:lnTo>
                <a:lnTo>
                  <a:pt x="57390" y="97931"/>
                </a:lnTo>
                <a:lnTo>
                  <a:pt x="54939" y="97773"/>
                </a:lnTo>
                <a:lnTo>
                  <a:pt x="52519" y="99227"/>
                </a:lnTo>
                <a:lnTo>
                  <a:pt x="49613" y="98988"/>
                </a:lnTo>
                <a:lnTo>
                  <a:pt x="47445" y="100000"/>
                </a:lnTo>
                <a:lnTo>
                  <a:pt x="45418" y="98825"/>
                </a:lnTo>
                <a:lnTo>
                  <a:pt x="42895" y="99298"/>
                </a:lnTo>
                <a:lnTo>
                  <a:pt x="39835" y="98021"/>
                </a:lnTo>
                <a:lnTo>
                  <a:pt x="37222" y="97886"/>
                </a:lnTo>
                <a:lnTo>
                  <a:pt x="35220" y="96954"/>
                </a:lnTo>
                <a:lnTo>
                  <a:pt x="32850" y="95185"/>
                </a:lnTo>
                <a:lnTo>
                  <a:pt x="30309" y="93413"/>
                </a:lnTo>
                <a:lnTo>
                  <a:pt x="27253" y="91660"/>
                </a:lnTo>
                <a:lnTo>
                  <a:pt x="24677" y="88709"/>
                </a:lnTo>
                <a:lnTo>
                  <a:pt x="22883" y="86216"/>
                </a:lnTo>
                <a:lnTo>
                  <a:pt x="19781" y="83786"/>
                </a:lnTo>
                <a:lnTo>
                  <a:pt x="18004" y="81150"/>
                </a:lnTo>
                <a:lnTo>
                  <a:pt x="14744" y="79432"/>
                </a:lnTo>
                <a:lnTo>
                  <a:pt x="12344" y="76081"/>
                </a:lnTo>
                <a:lnTo>
                  <a:pt x="10354" y="72393"/>
                </a:lnTo>
                <a:lnTo>
                  <a:pt x="8118" y="67824"/>
                </a:lnTo>
                <a:lnTo>
                  <a:pt x="5492" y="62195"/>
                </a:lnTo>
                <a:lnTo>
                  <a:pt x="2976" y="57898"/>
                </a:lnTo>
                <a:lnTo>
                  <a:pt x="442" y="49232"/>
                </a:lnTo>
              </a:path>
            </a:pathLst>
          </a:custGeom>
          <a:noFill/>
          <a:ln w="18288" cap="rnd">
            <a:solidFill>
              <a:srgbClr val="B6E388">
                <a:alpha val="45000"/>
              </a:srgbClr>
            </a:solidFill>
          </a:ln>
        </p:spPr>
        <p:txBody>
          <a:bodyPr rtlCol="0" anchor="ctr"/>
          <a:lstStyle/>
          <a:p>
            <a:pPr algn="ctr"/>
          </a:p>
        </p:txBody>
      </p:sp>
      <p:sp>
        <p:nvSpPr>
          <p:cNvPr id="16" name="deckkit-motif-quiet+decor:a chalk stroke; the words it frames carry the meaning"/>
          <p:cNvSpPr/>
          <p:nvPr/>
        </p:nvSpPr>
        <p:spPr>
          <a:xfrm>
            <a:off x="1137207" y="2615619"/>
            <a:ext cx="2353976" cy="9144"/>
          </a:xfrm>
          <a:custGeom>
            <a:avLst/>
            <a:gdLst/>
            <a:ahLst/>
            <a:cxnLst/>
            <a:rect l="0" t="0" r="r" b="b"/>
            <a:pathLst>
              <a:path w="100000" h="100000" fill="none">
                <a:moveTo>
                  <a:pt x="0" y="0"/>
                </a:moveTo>
                <a:lnTo>
                  <a:pt x="100000" y="12433"/>
                </a:lnTo>
              </a:path>
            </a:pathLst>
          </a:custGeom>
          <a:noFill/>
          <a:ln w="20320" cap="rnd">
            <a:solidFill>
              <a:srgbClr val="B6E388">
                <a:alpha val="85000"/>
              </a:srgbClr>
            </a:solidFill>
          </a:ln>
        </p:spPr>
        <p:txBody>
          <a:bodyPr rtlCol="0" anchor="ctr"/>
          <a:lstStyle/>
          <a:p>
            <a:pPr algn="ctr"/>
          </a:p>
        </p:txBody>
      </p:sp>
      <p:sp>
        <p:nvSpPr>
          <p:cNvPr id="17" name="deckkit-motif-quiet+decor:a chalk stroke; the words it frames carry the meaning"/>
          <p:cNvSpPr/>
          <p:nvPr/>
        </p:nvSpPr>
        <p:spPr>
          <a:xfrm>
            <a:off x="1670806" y="2258201"/>
            <a:ext cx="251644" cy="370192"/>
          </a:xfrm>
          <a:custGeom>
            <a:avLst/>
            <a:gdLst/>
            <a:ahLst/>
            <a:cxnLst/>
            <a:rect l="0" t="0" r="r" b="b"/>
            <a:pathLst>
              <a:path w="100000" h="100000" fill="none">
                <a:moveTo>
                  <a:pt x="0" y="100000"/>
                </a:moveTo>
                <a:lnTo>
                  <a:pt x="100000" y="0"/>
                </a:lnTo>
              </a:path>
            </a:pathLst>
          </a:custGeom>
          <a:noFill/>
          <a:ln w="15240" cap="rnd">
            <a:solidFill>
              <a:srgbClr val="B6E388">
                <a:alpha val="85000"/>
              </a:srgbClr>
            </a:solidFill>
          </a:ln>
        </p:spPr>
        <p:txBody>
          <a:bodyPr rtlCol="0" anchor="ctr"/>
          <a:lstStyle/>
          <a:p>
            <a:pPr algn="ctr"/>
          </a:p>
        </p:txBody>
      </p:sp>
      <p:sp>
        <p:nvSpPr>
          <p:cNvPr id="18" name="deckkit-motif-quiet+decor:a chalk stroke; the words it frames carry the meaning"/>
          <p:cNvSpPr/>
          <p:nvPr/>
        </p:nvSpPr>
        <p:spPr>
          <a:xfrm>
            <a:off x="1667466" y="2628773"/>
            <a:ext cx="254281" cy="379010"/>
          </a:xfrm>
          <a:custGeom>
            <a:avLst/>
            <a:gdLst/>
            <a:ahLst/>
            <a:cxnLst/>
            <a:rect l="0" t="0" r="r" b="b"/>
            <a:pathLst>
              <a:path w="100000" h="100000" fill="none">
                <a:moveTo>
                  <a:pt x="0" y="0"/>
                </a:moveTo>
                <a:lnTo>
                  <a:pt x="100000" y="100000"/>
                </a:lnTo>
              </a:path>
            </a:pathLst>
          </a:custGeom>
          <a:noFill/>
          <a:ln w="15240" cap="rnd">
            <a:solidFill>
              <a:srgbClr val="B6E388">
                <a:alpha val="85000"/>
              </a:srgbClr>
            </a:solidFill>
          </a:ln>
        </p:spPr>
        <p:txBody>
          <a:bodyPr rtlCol="0" anchor="ctr"/>
          <a:lstStyle/>
          <a:p>
            <a:pPr algn="ctr"/>
          </a:p>
        </p:txBody>
      </p:sp>
      <p:sp>
        <p:nvSpPr>
          <p:cNvPr id="19" name="deckkit-motif-quiet+decor:a chalk stroke; the words it frames carry the meaning"/>
          <p:cNvSpPr/>
          <p:nvPr/>
        </p:nvSpPr>
        <p:spPr>
          <a:xfrm>
            <a:off x="2170937" y="2206431"/>
            <a:ext cx="237284" cy="407179"/>
          </a:xfrm>
          <a:custGeom>
            <a:avLst/>
            <a:gdLst/>
            <a:ahLst/>
            <a:cxnLst/>
            <a:rect l="0" t="0" r="r" b="b"/>
            <a:pathLst>
              <a:path w="100000" h="100000" fill="none">
                <a:moveTo>
                  <a:pt x="0" y="100000"/>
                </a:moveTo>
                <a:lnTo>
                  <a:pt x="100000" y="0"/>
                </a:lnTo>
              </a:path>
            </a:pathLst>
          </a:custGeom>
          <a:noFill/>
          <a:ln w="15240" cap="rnd">
            <a:solidFill>
              <a:srgbClr val="B6E388">
                <a:alpha val="85000"/>
              </a:srgbClr>
            </a:solidFill>
          </a:ln>
        </p:spPr>
        <p:txBody>
          <a:bodyPr rtlCol="0" anchor="ctr"/>
          <a:lstStyle/>
          <a:p>
            <a:pPr algn="ctr"/>
          </a:p>
        </p:txBody>
      </p:sp>
      <p:sp>
        <p:nvSpPr>
          <p:cNvPr id="20" name="deckkit-motif-quiet+decor:a chalk stroke; the words it frames carry the meaning"/>
          <p:cNvSpPr/>
          <p:nvPr/>
        </p:nvSpPr>
        <p:spPr>
          <a:xfrm>
            <a:off x="2157688" y="2623899"/>
            <a:ext cx="243532" cy="409651"/>
          </a:xfrm>
          <a:custGeom>
            <a:avLst/>
            <a:gdLst/>
            <a:ahLst/>
            <a:cxnLst/>
            <a:rect l="0" t="0" r="r" b="b"/>
            <a:pathLst>
              <a:path w="100000" h="100000" fill="none">
                <a:moveTo>
                  <a:pt x="0" y="0"/>
                </a:moveTo>
                <a:lnTo>
                  <a:pt x="100000" y="100000"/>
                </a:lnTo>
              </a:path>
            </a:pathLst>
          </a:custGeom>
          <a:noFill/>
          <a:ln w="15240" cap="rnd">
            <a:solidFill>
              <a:srgbClr val="B6E388">
                <a:alpha val="85000"/>
              </a:srgbClr>
            </a:solidFill>
          </a:ln>
        </p:spPr>
        <p:txBody>
          <a:bodyPr rtlCol="0" anchor="ctr"/>
          <a:lstStyle/>
          <a:p>
            <a:pPr algn="ctr"/>
          </a:p>
        </p:txBody>
      </p:sp>
      <p:sp>
        <p:nvSpPr>
          <p:cNvPr id="21" name="deckkit-motif-quiet+decor:a chalk stroke; the words it frames carry the meaning"/>
          <p:cNvSpPr/>
          <p:nvPr/>
        </p:nvSpPr>
        <p:spPr>
          <a:xfrm>
            <a:off x="2645841" y="2292701"/>
            <a:ext cx="251939" cy="338357"/>
          </a:xfrm>
          <a:custGeom>
            <a:avLst/>
            <a:gdLst/>
            <a:ahLst/>
            <a:cxnLst/>
            <a:rect l="0" t="0" r="r" b="b"/>
            <a:pathLst>
              <a:path w="100000" h="100000" fill="none">
                <a:moveTo>
                  <a:pt x="0" y="100000"/>
                </a:moveTo>
                <a:lnTo>
                  <a:pt x="100000" y="0"/>
                </a:lnTo>
              </a:path>
            </a:pathLst>
          </a:custGeom>
          <a:noFill/>
          <a:ln w="15240" cap="rnd">
            <a:solidFill>
              <a:srgbClr val="B6E388">
                <a:alpha val="85000"/>
              </a:srgbClr>
            </a:solidFill>
          </a:ln>
        </p:spPr>
        <p:txBody>
          <a:bodyPr rtlCol="0" anchor="ctr"/>
          <a:lstStyle/>
          <a:p>
            <a:pPr algn="ctr"/>
          </a:p>
        </p:txBody>
      </p:sp>
      <p:sp>
        <p:nvSpPr>
          <p:cNvPr id="22" name="deckkit-motif-quiet+decor:a chalk stroke; the words it frames carry the meaning"/>
          <p:cNvSpPr/>
          <p:nvPr/>
        </p:nvSpPr>
        <p:spPr>
          <a:xfrm>
            <a:off x="2638364" y="2627870"/>
            <a:ext cx="245680" cy="316838"/>
          </a:xfrm>
          <a:custGeom>
            <a:avLst/>
            <a:gdLst/>
            <a:ahLst/>
            <a:cxnLst/>
            <a:rect l="0" t="0" r="r" b="b"/>
            <a:pathLst>
              <a:path w="100000" h="100000" fill="none">
                <a:moveTo>
                  <a:pt x="0" y="0"/>
                </a:moveTo>
                <a:lnTo>
                  <a:pt x="100000" y="100000"/>
                </a:lnTo>
              </a:path>
            </a:pathLst>
          </a:custGeom>
          <a:noFill/>
          <a:ln w="15240" cap="rnd">
            <a:solidFill>
              <a:srgbClr val="B6E388">
                <a:alpha val="85000"/>
              </a:srgbClr>
            </a:solidFill>
          </a:ln>
        </p:spPr>
        <p:txBody>
          <a:bodyPr rtlCol="0" anchor="ctr"/>
          <a:lstStyle/>
          <a:p>
            <a:pPr algn="ctr"/>
          </a:p>
        </p:txBody>
      </p:sp>
      <p:sp>
        <p:nvSpPr>
          <p:cNvPr id="23" name="deckkit-motif-quiet+decor:a chalk stroke; the words it frames carry the meaning"/>
          <p:cNvSpPr/>
          <p:nvPr/>
        </p:nvSpPr>
        <p:spPr>
          <a:xfrm>
            <a:off x="3085415" y="2464766"/>
            <a:ext cx="238878" cy="165813"/>
          </a:xfrm>
          <a:custGeom>
            <a:avLst/>
            <a:gdLst/>
            <a:ahLst/>
            <a:cxnLst/>
            <a:rect l="0" t="0" r="r" b="b"/>
            <a:pathLst>
              <a:path w="100000" h="100000" fill="none">
                <a:moveTo>
                  <a:pt x="0" y="100000"/>
                </a:moveTo>
                <a:lnTo>
                  <a:pt x="100000" y="0"/>
                </a:lnTo>
              </a:path>
            </a:pathLst>
          </a:custGeom>
          <a:noFill/>
          <a:ln w="15240" cap="rnd">
            <a:solidFill>
              <a:srgbClr val="B6E388">
                <a:alpha val="85000"/>
              </a:srgbClr>
            </a:solidFill>
          </a:ln>
        </p:spPr>
        <p:txBody>
          <a:bodyPr rtlCol="0" anchor="ctr"/>
          <a:lstStyle/>
          <a:p>
            <a:pPr algn="ctr"/>
          </a:p>
        </p:txBody>
      </p:sp>
      <p:sp>
        <p:nvSpPr>
          <p:cNvPr id="24" name="deckkit-motif-quiet+decor:a chalk stroke; the words it frames carry the meaning"/>
          <p:cNvSpPr/>
          <p:nvPr/>
        </p:nvSpPr>
        <p:spPr>
          <a:xfrm>
            <a:off x="3090430" y="2628415"/>
            <a:ext cx="239262" cy="164605"/>
          </a:xfrm>
          <a:custGeom>
            <a:avLst/>
            <a:gdLst/>
            <a:ahLst/>
            <a:cxnLst/>
            <a:rect l="0" t="0" r="r" b="b"/>
            <a:pathLst>
              <a:path w="100000" h="100000" fill="none">
                <a:moveTo>
                  <a:pt x="0" y="0"/>
                </a:moveTo>
                <a:lnTo>
                  <a:pt x="100000" y="100000"/>
                </a:lnTo>
              </a:path>
            </a:pathLst>
          </a:custGeom>
          <a:noFill/>
          <a:ln w="15240" cap="rnd">
            <a:solidFill>
              <a:srgbClr val="B6E388">
                <a:alpha val="85000"/>
              </a:srgbClr>
            </a:solidFill>
          </a:ln>
        </p:spPr>
        <p:txBody>
          <a:bodyPr rtlCol="0" anchor="ctr"/>
          <a:lstStyle/>
          <a:p>
            <a:pPr algn="ctr"/>
          </a:p>
        </p:txBody>
      </p:sp>
      <p:sp>
        <p:nvSpPr>
          <p:cNvPr id="25" name="deckkit-motif-quiet+decor:a chalk stroke; the words it frames carry the meaning"/>
          <p:cNvSpPr/>
          <p:nvPr/>
        </p:nvSpPr>
        <p:spPr>
          <a:xfrm>
            <a:off x="859177" y="2627229"/>
            <a:ext cx="285365" cy="426550"/>
          </a:xfrm>
          <a:custGeom>
            <a:avLst/>
            <a:gdLst/>
            <a:ahLst/>
            <a:cxnLst/>
            <a:rect l="0" t="0" r="r" b="b"/>
            <a:pathLst>
              <a:path w="100000" h="100000" fill="none">
                <a:moveTo>
                  <a:pt x="100000" y="0"/>
                </a:moveTo>
                <a:lnTo>
                  <a:pt x="0" y="100000"/>
                </a:lnTo>
              </a:path>
            </a:pathLst>
          </a:custGeom>
          <a:noFill/>
          <a:ln w="30480" cap="rnd">
            <a:solidFill>
              <a:srgbClr val="B6E388">
                <a:alpha val="85000"/>
              </a:srgbClr>
            </a:solidFill>
          </a:ln>
        </p:spPr>
        <p:txBody>
          <a:bodyPr rtlCol="0" anchor="ctr"/>
          <a:lstStyle/>
          <a:p>
            <a:pPr algn="ctr"/>
          </a:p>
        </p:txBody>
      </p:sp>
      <p:sp>
        <p:nvSpPr>
          <p:cNvPr id="26" name="deckkit-motif-quiet+overlap+decor:a chalk frame drawn round its own words; the box encloses the text by design"/>
          <p:cNvSpPr/>
          <p:nvPr/>
        </p:nvSpPr>
        <p:spPr>
          <a:xfrm>
            <a:off x="4697845" y="1885488"/>
            <a:ext cx="2396166" cy="1470153"/>
          </a:xfrm>
          <a:custGeom>
            <a:avLst/>
            <a:gdLst/>
            <a:ahLst/>
            <a:cxnLst/>
            <a:rect l="0" t="0" r="r" b="b"/>
            <a:pathLst>
              <a:path w="100000" h="100000" fill="none">
                <a:moveTo>
                  <a:pt x="0" y="0"/>
                </a:moveTo>
                <a:lnTo>
                  <a:pt x="98365" y="4419"/>
                </a:lnTo>
                <a:lnTo>
                  <a:pt x="100000" y="100000"/>
                </a:lnTo>
                <a:lnTo>
                  <a:pt x="683" y="98017"/>
                </a:lnTo>
                <a:lnTo>
                  <a:pt x="2592" y="3008"/>
                </a:lnTo>
              </a:path>
            </a:pathLst>
          </a:custGeom>
          <a:noFill/>
          <a:ln w="25400" cap="rnd">
            <a:solidFill>
              <a:srgbClr val="F3F1EA">
                <a:alpha val="85000"/>
              </a:srgbClr>
            </a:solidFill>
          </a:ln>
        </p:spPr>
        <p:txBody>
          <a:bodyPr rtlCol="0" anchor="ctr"/>
          <a:lstStyle/>
          <a:p>
            <a:pPr algn="ctr"/>
          </a:p>
        </p:txBody>
      </p:sp>
      <p:sp>
        <p:nvSpPr>
          <p:cNvPr id="27" name="deckkit-motif-quiet+overlap+decor:a chalk frame drawn round its own words; the box encloses the text by design"/>
          <p:cNvSpPr/>
          <p:nvPr/>
        </p:nvSpPr>
        <p:spPr>
          <a:xfrm>
            <a:off x="4706627" y="1894943"/>
            <a:ext cx="2378103" cy="1448840"/>
          </a:xfrm>
          <a:custGeom>
            <a:avLst/>
            <a:gdLst/>
            <a:ahLst/>
            <a:cxnLst/>
            <a:rect l="0" t="0" r="r" b="b"/>
            <a:pathLst>
              <a:path w="100000" h="100000" fill="none">
                <a:moveTo>
                  <a:pt x="0" y="0"/>
                </a:moveTo>
                <a:lnTo>
                  <a:pt x="99364" y="3112"/>
                </a:lnTo>
                <a:lnTo>
                  <a:pt x="100000" y="100000"/>
                </a:lnTo>
                <a:lnTo>
                  <a:pt x="476" y="98479"/>
                </a:lnTo>
                <a:lnTo>
                  <a:pt x="2172" y="2467"/>
                </a:lnTo>
              </a:path>
            </a:pathLst>
          </a:custGeom>
          <a:noFill/>
          <a:ln w="15240" cap="rnd">
            <a:solidFill>
              <a:srgbClr val="F3F1EA">
                <a:alpha val="45000"/>
              </a:srgbClr>
            </a:solidFill>
          </a:ln>
        </p:spPr>
        <p:txBody>
          <a:bodyPr rtlCol="0" anchor="ctr"/>
          <a:lstStyle/>
          <a:p>
            <a:pPr algn="ctr"/>
          </a:p>
        </p:txBody>
      </p:sp>
      <p:sp>
        <p:nvSpPr>
          <p:cNvPr id="28" name="deckkit-decor:the cell's nucleus, drawn as a chalk disc"/>
          <p:cNvSpPr/>
          <p:nvPr/>
        </p:nvSpPr>
        <p:spPr>
          <a:xfrm>
            <a:off x="6364224" y="2249424"/>
            <a:ext cx="384048" cy="384048"/>
          </a:xfrm>
          <a:prstGeom prst="ellipse">
            <a:avLst/>
          </a:prstGeom>
          <a:solidFill>
            <a:srgbClr val="C9D3C9"/>
          </a:solidFill>
          <a:ln>
            <a:noFill/>
          </a:ln>
        </p:spPr>
        <p:txBody>
          <a:bodyPr rtlCol="0" anchor="ctr"/>
          <a:lstStyle/>
          <a:p>
            <a:pPr algn="ctr"/>
          </a:p>
        </p:txBody>
      </p:sp>
      <p:sp>
        <p:nvSpPr>
          <p:cNvPr id="29" name="TextBox 28"/>
          <p:cNvSpPr txBox="1"/>
          <p:nvPr/>
        </p:nvSpPr>
        <p:spPr>
          <a:xfrm>
            <a:off x="7196328" y="2276856"/>
            <a:ext cx="822960" cy="310896"/>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500" b="0" i="0">
                <a:solidFill>
                  <a:srgbClr val="C9D3C9"/>
                </a:solidFill>
                <a:latin typeface="Chalkboard SE"/>
                <a:ea typeface="Hiragino Sans GB"/>
              </a:rPr>
              <a:t>nucleus</a:t>
            </a:r>
          </a:p>
        </p:txBody>
      </p:sp>
      <p:sp>
        <p:nvSpPr>
          <p:cNvPr id="30" name="deckkit-motif-quiet+decor:a chalk stroke; the words it frames carry the meaning"/>
          <p:cNvSpPr/>
          <p:nvPr/>
        </p:nvSpPr>
        <p:spPr>
          <a:xfrm>
            <a:off x="6757055" y="2439544"/>
            <a:ext cx="412437" cy="9144"/>
          </a:xfrm>
          <a:custGeom>
            <a:avLst/>
            <a:gdLst/>
            <a:ahLst/>
            <a:cxnLst/>
            <a:rect l="0" t="0" r="r" b="b"/>
            <a:pathLst>
              <a:path w="100000" h="100000" fill="none">
                <a:moveTo>
                  <a:pt x="0" y="0"/>
                </a:moveTo>
                <a:lnTo>
                  <a:pt x="100000" y="81328"/>
                </a:lnTo>
              </a:path>
            </a:pathLst>
          </a:custGeom>
          <a:noFill/>
          <a:ln w="15240" cap="rnd">
            <a:solidFill>
              <a:srgbClr val="C9D3C9">
                <a:alpha val="85000"/>
              </a:srgbClr>
            </a:solidFill>
          </a:ln>
        </p:spPr>
        <p:txBody>
          <a:bodyPr rtlCol="0" anchor="ctr"/>
          <a:lstStyle/>
          <a:p>
            <a:pPr algn="ctr"/>
          </a:p>
        </p:txBody>
      </p:sp>
      <p:sp>
        <p:nvSpPr>
          <p:cNvPr id="31" name="deckkit-decor:a chloroplast inside the leaf cell, drawn as a green chalk oval"/>
          <p:cNvSpPr/>
          <p:nvPr/>
        </p:nvSpPr>
        <p:spPr>
          <a:xfrm>
            <a:off x="5029200" y="2121408"/>
            <a:ext cx="310896" cy="182880"/>
          </a:xfrm>
          <a:prstGeom prst="ellipse">
            <a:avLst/>
          </a:prstGeom>
          <a:solidFill>
            <a:srgbClr val="B6E388"/>
          </a:solidFill>
          <a:ln>
            <a:noFill/>
          </a:ln>
        </p:spPr>
        <p:txBody>
          <a:bodyPr rtlCol="0" anchor="ctr"/>
          <a:lstStyle/>
          <a:p>
            <a:pPr algn="ctr"/>
          </a:p>
        </p:txBody>
      </p:sp>
      <p:sp>
        <p:nvSpPr>
          <p:cNvPr id="32" name="deckkit-decor:a chloroplast inside the leaf cell, drawn as a green chalk oval"/>
          <p:cNvSpPr/>
          <p:nvPr/>
        </p:nvSpPr>
        <p:spPr>
          <a:xfrm>
            <a:off x="5486400" y="2075688"/>
            <a:ext cx="310896" cy="182880"/>
          </a:xfrm>
          <a:prstGeom prst="ellipse">
            <a:avLst/>
          </a:prstGeom>
          <a:solidFill>
            <a:srgbClr val="B6E388"/>
          </a:solidFill>
          <a:ln>
            <a:noFill/>
          </a:ln>
        </p:spPr>
        <p:txBody>
          <a:bodyPr rtlCol="0" anchor="ctr"/>
          <a:lstStyle/>
          <a:p>
            <a:pPr algn="ctr"/>
          </a:p>
        </p:txBody>
      </p:sp>
      <p:sp>
        <p:nvSpPr>
          <p:cNvPr id="33" name="deckkit-decor:a chloroplast inside the leaf cell, drawn as a green chalk oval"/>
          <p:cNvSpPr/>
          <p:nvPr/>
        </p:nvSpPr>
        <p:spPr>
          <a:xfrm>
            <a:off x="5943600" y="2148840"/>
            <a:ext cx="310896" cy="182880"/>
          </a:xfrm>
          <a:prstGeom prst="ellipse">
            <a:avLst/>
          </a:prstGeom>
          <a:solidFill>
            <a:srgbClr val="B6E388"/>
          </a:solidFill>
          <a:ln>
            <a:noFill/>
          </a:ln>
        </p:spPr>
        <p:txBody>
          <a:bodyPr rtlCol="0" anchor="ctr"/>
          <a:lstStyle/>
          <a:p>
            <a:pPr algn="ctr"/>
          </a:p>
        </p:txBody>
      </p:sp>
      <p:sp>
        <p:nvSpPr>
          <p:cNvPr id="34" name="deckkit-decor:a chloroplast inside the leaf cell, drawn as a green chalk oval"/>
          <p:cNvSpPr/>
          <p:nvPr/>
        </p:nvSpPr>
        <p:spPr>
          <a:xfrm>
            <a:off x="4983480" y="2624328"/>
            <a:ext cx="310896" cy="182880"/>
          </a:xfrm>
          <a:prstGeom prst="ellipse">
            <a:avLst/>
          </a:prstGeom>
          <a:solidFill>
            <a:srgbClr val="B6E388"/>
          </a:solidFill>
          <a:ln>
            <a:noFill/>
          </a:ln>
        </p:spPr>
        <p:txBody>
          <a:bodyPr rtlCol="0" anchor="ctr"/>
          <a:lstStyle/>
          <a:p>
            <a:pPr algn="ctr"/>
          </a:p>
        </p:txBody>
      </p:sp>
      <p:sp>
        <p:nvSpPr>
          <p:cNvPr id="35" name="deckkit-decor:a chloroplast inside the leaf cell, drawn as a green chalk oval"/>
          <p:cNvSpPr/>
          <p:nvPr/>
        </p:nvSpPr>
        <p:spPr>
          <a:xfrm>
            <a:off x="5440680" y="2578608"/>
            <a:ext cx="310896" cy="182880"/>
          </a:xfrm>
          <a:prstGeom prst="ellipse">
            <a:avLst/>
          </a:prstGeom>
          <a:solidFill>
            <a:srgbClr val="B6E388"/>
          </a:solidFill>
          <a:ln>
            <a:noFill/>
          </a:ln>
        </p:spPr>
        <p:txBody>
          <a:bodyPr rtlCol="0" anchor="ctr"/>
          <a:lstStyle/>
          <a:p>
            <a:pPr algn="ctr"/>
          </a:p>
        </p:txBody>
      </p:sp>
      <p:sp>
        <p:nvSpPr>
          <p:cNvPr id="36" name="deckkit-decor:a chloroplast inside the leaf cell, drawn as a green chalk oval"/>
          <p:cNvSpPr/>
          <p:nvPr/>
        </p:nvSpPr>
        <p:spPr>
          <a:xfrm>
            <a:off x="5897880" y="2642616"/>
            <a:ext cx="310896" cy="182880"/>
          </a:xfrm>
          <a:prstGeom prst="ellipse">
            <a:avLst/>
          </a:prstGeom>
          <a:solidFill>
            <a:srgbClr val="B6E388"/>
          </a:solidFill>
          <a:ln>
            <a:noFill/>
          </a:ln>
        </p:spPr>
        <p:txBody>
          <a:bodyPr rtlCol="0" anchor="ctr"/>
          <a:lstStyle/>
          <a:p>
            <a:pPr algn="ctr"/>
          </a:p>
        </p:txBody>
      </p:sp>
      <p:sp>
        <p:nvSpPr>
          <p:cNvPr id="37" name="deckkit-decor:a chloroplast inside the leaf cell, drawn as a green chalk oval"/>
          <p:cNvSpPr/>
          <p:nvPr/>
        </p:nvSpPr>
        <p:spPr>
          <a:xfrm>
            <a:off x="5212080" y="2971800"/>
            <a:ext cx="310896" cy="182880"/>
          </a:xfrm>
          <a:prstGeom prst="ellipse">
            <a:avLst/>
          </a:prstGeom>
          <a:solidFill>
            <a:srgbClr val="B6E388"/>
          </a:solidFill>
          <a:ln>
            <a:noFill/>
          </a:ln>
        </p:spPr>
        <p:txBody>
          <a:bodyPr rtlCol="0" anchor="ctr"/>
          <a:lstStyle/>
          <a:p>
            <a:pPr algn="ctr"/>
          </a:p>
        </p:txBody>
      </p:sp>
      <p:sp>
        <p:nvSpPr>
          <p:cNvPr id="38" name="deckkit-decor:a chloroplast inside the leaf cell, drawn as a green chalk oval"/>
          <p:cNvSpPr/>
          <p:nvPr/>
        </p:nvSpPr>
        <p:spPr>
          <a:xfrm>
            <a:off x="5715000" y="2990088"/>
            <a:ext cx="310896" cy="182880"/>
          </a:xfrm>
          <a:prstGeom prst="ellipse">
            <a:avLst/>
          </a:prstGeom>
          <a:solidFill>
            <a:srgbClr val="B6E388"/>
          </a:solidFill>
          <a:ln>
            <a:noFill/>
          </a:ln>
        </p:spPr>
        <p:txBody>
          <a:bodyPr rtlCol="0" anchor="ctr"/>
          <a:lstStyle/>
          <a:p>
            <a:pPr algn="ctr"/>
          </a:p>
        </p:txBody>
      </p:sp>
      <p:sp>
        <p:nvSpPr>
          <p:cNvPr id="39" name="deckkit-decor:a chloroplast inside the leaf cell, drawn as a green chalk oval"/>
          <p:cNvSpPr/>
          <p:nvPr/>
        </p:nvSpPr>
        <p:spPr>
          <a:xfrm>
            <a:off x="6217920" y="2880360"/>
            <a:ext cx="310896" cy="182880"/>
          </a:xfrm>
          <a:prstGeom prst="ellipse">
            <a:avLst/>
          </a:prstGeom>
          <a:solidFill>
            <a:srgbClr val="B6E388"/>
          </a:solidFill>
          <a:ln>
            <a:noFill/>
          </a:ln>
        </p:spPr>
        <p:txBody>
          <a:bodyPr rtlCol="0" anchor="ctr"/>
          <a:lstStyle/>
          <a:p>
            <a:pPr algn="ctr"/>
          </a:p>
        </p:txBody>
      </p:sp>
      <p:sp>
        <p:nvSpPr>
          <p:cNvPr id="40" name="deckkit-decor:a chloroplast inside the leaf cell, drawn as a green chalk oval"/>
          <p:cNvSpPr/>
          <p:nvPr/>
        </p:nvSpPr>
        <p:spPr>
          <a:xfrm>
            <a:off x="6675120" y="2944368"/>
            <a:ext cx="310896" cy="182880"/>
          </a:xfrm>
          <a:prstGeom prst="ellipse">
            <a:avLst/>
          </a:prstGeom>
          <a:solidFill>
            <a:srgbClr val="B6E388"/>
          </a:solidFill>
          <a:ln>
            <a:noFill/>
          </a:ln>
        </p:spPr>
        <p:txBody>
          <a:bodyPr rtlCol="0" anchor="ctr"/>
          <a:lstStyle/>
          <a:p>
            <a:pPr algn="ctr"/>
          </a:p>
        </p:txBody>
      </p:sp>
      <p:sp>
        <p:nvSpPr>
          <p:cNvPr id="41" name="TextBox 40"/>
          <p:cNvSpPr txBox="1"/>
          <p:nvPr/>
        </p:nvSpPr>
        <p:spPr>
          <a:xfrm>
            <a:off x="4526280" y="1453896"/>
            <a:ext cx="2743200" cy="329184"/>
          </a:xfrm>
          <a:prstGeom prst="rect">
            <a:avLst/>
          </a:prstGeom>
          <a:noFill/>
          <a:ln/>
        </p:spPr>
        <p:txBody>
          <a:bodyPr wrap="square" anchor="t" lIns="25400" rIns="25400" tIns="25400" bIns="25400">
            <a:spAutoFit/>
          </a:bodyPr>
          <a:lstStyle/>
          <a:p>
            <a:pPr algn="ctr">
              <a:lnSpc>
                <a:spcPct val="100000"/>
              </a:lnSpc>
              <a:spcBef>
                <a:spcPts val="0"/>
              </a:spcBef>
              <a:spcAft>
                <a:spcPts val="400"/>
              </a:spcAft>
            </a:pPr>
            <a:r>
              <a:rPr sz="1600" b="0" i="0">
                <a:solidFill>
                  <a:srgbClr val="F3F1EA"/>
                </a:solidFill>
                <a:latin typeface="Chalkboard SE"/>
                <a:ea typeface="Hiragino Sans GB"/>
              </a:rPr>
              <a:t>green bodies: chloroplasts</a:t>
            </a:r>
          </a:p>
        </p:txBody>
      </p:sp>
      <p:sp>
        <p:nvSpPr>
          <p:cNvPr id="42" name="deckkit-motif-quiet+decor:a chalk stroke; the words it frames carry the meaning"/>
          <p:cNvSpPr/>
          <p:nvPr/>
        </p:nvSpPr>
        <p:spPr>
          <a:xfrm>
            <a:off x="5582482" y="1775001"/>
            <a:ext cx="42134" cy="278058"/>
          </a:xfrm>
          <a:custGeom>
            <a:avLst/>
            <a:gdLst/>
            <a:ahLst/>
            <a:cxnLst/>
            <a:rect l="0" t="0" r="r" b="b"/>
            <a:pathLst>
              <a:path w="100000" h="100000" fill="none">
                <a:moveTo>
                  <a:pt x="100000" y="0"/>
                </a:moveTo>
                <a:lnTo>
                  <a:pt x="0" y="100000"/>
                </a:lnTo>
              </a:path>
            </a:pathLst>
          </a:custGeom>
          <a:noFill/>
          <a:ln w="17780" cap="rnd">
            <a:solidFill>
              <a:srgbClr val="F3F1EA">
                <a:alpha val="85000"/>
              </a:srgbClr>
            </a:solidFill>
          </a:ln>
        </p:spPr>
        <p:txBody>
          <a:bodyPr rtlCol="0" anchor="ctr"/>
          <a:lstStyle/>
          <a:p>
            <a:pPr algn="ctr"/>
          </a:p>
        </p:txBody>
      </p:sp>
      <p:sp>
        <p:nvSpPr>
          <p:cNvPr id="43" name="deckkit-motif-quiet+overlap+decor:a chalk ring drawn round the word or number it circles, as a teacher circles on the board"/>
          <p:cNvSpPr/>
          <p:nvPr/>
        </p:nvSpPr>
        <p:spPr>
          <a:xfrm>
            <a:off x="8402174" y="1862048"/>
            <a:ext cx="2933739" cy="1526956"/>
          </a:xfrm>
          <a:custGeom>
            <a:avLst/>
            <a:gdLst/>
            <a:ahLst/>
            <a:cxnLst/>
            <a:rect l="0" t="0" r="r" b="b"/>
            <a:pathLst>
              <a:path w="100000" h="100000" fill="none">
                <a:moveTo>
                  <a:pt x="19067" y="9062"/>
                </a:moveTo>
                <a:lnTo>
                  <a:pt x="19938" y="8516"/>
                </a:lnTo>
                <a:lnTo>
                  <a:pt x="21448" y="8363"/>
                </a:lnTo>
                <a:lnTo>
                  <a:pt x="22748" y="6736"/>
                </a:lnTo>
                <a:lnTo>
                  <a:pt x="23601" y="5904"/>
                </a:lnTo>
                <a:lnTo>
                  <a:pt x="24675" y="5868"/>
                </a:lnTo>
                <a:lnTo>
                  <a:pt x="25779" y="4742"/>
                </a:lnTo>
                <a:lnTo>
                  <a:pt x="27514" y="4591"/>
                </a:lnTo>
                <a:lnTo>
                  <a:pt x="28483" y="4047"/>
                </a:lnTo>
                <a:lnTo>
                  <a:pt x="30235" y="2644"/>
                </a:lnTo>
                <a:lnTo>
                  <a:pt x="31564" y="3120"/>
                </a:lnTo>
                <a:lnTo>
                  <a:pt x="32566" y="1872"/>
                </a:lnTo>
                <a:lnTo>
                  <a:pt x="34396" y="1717"/>
                </a:lnTo>
                <a:lnTo>
                  <a:pt x="35134" y="1011"/>
                </a:lnTo>
                <a:lnTo>
                  <a:pt x="37096" y="1435"/>
                </a:lnTo>
                <a:lnTo>
                  <a:pt x="38474" y="1369"/>
                </a:lnTo>
                <a:lnTo>
                  <a:pt x="39688" y="1530"/>
                </a:lnTo>
                <a:lnTo>
                  <a:pt x="40992" y="793"/>
                </a:lnTo>
                <a:lnTo>
                  <a:pt x="42753" y="813"/>
                </a:lnTo>
                <a:lnTo>
                  <a:pt x="44201" y="733"/>
                </a:lnTo>
                <a:lnTo>
                  <a:pt x="45505" y="0"/>
                </a:lnTo>
                <a:lnTo>
                  <a:pt x="46564" y="430"/>
                </a:lnTo>
                <a:lnTo>
                  <a:pt x="47862" y="474"/>
                </a:lnTo>
                <a:lnTo>
                  <a:pt x="49278" y="706"/>
                </a:lnTo>
                <a:lnTo>
                  <a:pt x="51068" y="1036"/>
                </a:lnTo>
                <a:lnTo>
                  <a:pt x="52249" y="1051"/>
                </a:lnTo>
                <a:lnTo>
                  <a:pt x="53540" y="2364"/>
                </a:lnTo>
                <a:lnTo>
                  <a:pt x="55183" y="2188"/>
                </a:lnTo>
                <a:lnTo>
                  <a:pt x="56173" y="2677"/>
                </a:lnTo>
                <a:lnTo>
                  <a:pt x="57505" y="2511"/>
                </a:lnTo>
                <a:lnTo>
                  <a:pt x="59451" y="3241"/>
                </a:lnTo>
                <a:lnTo>
                  <a:pt x="60448" y="3676"/>
                </a:lnTo>
                <a:lnTo>
                  <a:pt x="61975" y="4194"/>
                </a:lnTo>
                <a:lnTo>
                  <a:pt x="62822" y="3528"/>
                </a:lnTo>
                <a:lnTo>
                  <a:pt x="64187" y="4285"/>
                </a:lnTo>
                <a:lnTo>
                  <a:pt x="65404" y="5692"/>
                </a:lnTo>
                <a:lnTo>
                  <a:pt x="67191" y="5244"/>
                </a:lnTo>
                <a:lnTo>
                  <a:pt x="68310" y="5837"/>
                </a:lnTo>
                <a:lnTo>
                  <a:pt x="69780" y="6429"/>
                </a:lnTo>
                <a:lnTo>
                  <a:pt x="70561" y="6651"/>
                </a:lnTo>
                <a:lnTo>
                  <a:pt x="72041" y="7231"/>
                </a:lnTo>
                <a:lnTo>
                  <a:pt x="73304" y="8733"/>
                </a:lnTo>
                <a:lnTo>
                  <a:pt x="74397" y="8381"/>
                </a:lnTo>
                <a:lnTo>
                  <a:pt x="76058" y="9457"/>
                </a:lnTo>
                <a:lnTo>
                  <a:pt x="76575" y="9490"/>
                </a:lnTo>
                <a:lnTo>
                  <a:pt x="77761" y="11061"/>
                </a:lnTo>
                <a:lnTo>
                  <a:pt x="79419" y="11543"/>
                </a:lnTo>
                <a:lnTo>
                  <a:pt x="79994" y="12301"/>
                </a:lnTo>
                <a:lnTo>
                  <a:pt x="81783" y="13369"/>
                </a:lnTo>
                <a:lnTo>
                  <a:pt x="82824" y="14740"/>
                </a:lnTo>
                <a:lnTo>
                  <a:pt x="83135" y="15469"/>
                </a:lnTo>
                <a:lnTo>
                  <a:pt x="84631" y="16170"/>
                </a:lnTo>
                <a:lnTo>
                  <a:pt x="85283" y="17318"/>
                </a:lnTo>
                <a:lnTo>
                  <a:pt x="86096" y="18050"/>
                </a:lnTo>
                <a:lnTo>
                  <a:pt x="87248" y="19852"/>
                </a:lnTo>
                <a:lnTo>
                  <a:pt x="88429" y="19941"/>
                </a:lnTo>
                <a:lnTo>
                  <a:pt x="88984" y="20923"/>
                </a:lnTo>
                <a:lnTo>
                  <a:pt x="90099" y="23042"/>
                </a:lnTo>
                <a:lnTo>
                  <a:pt x="90419" y="23852"/>
                </a:lnTo>
                <a:lnTo>
                  <a:pt x="91405" y="24314"/>
                </a:lnTo>
                <a:lnTo>
                  <a:pt x="92250" y="26046"/>
                </a:lnTo>
                <a:lnTo>
                  <a:pt x="92969" y="27225"/>
                </a:lnTo>
                <a:lnTo>
                  <a:pt x="93071" y="28136"/>
                </a:lnTo>
                <a:lnTo>
                  <a:pt x="93747" y="30227"/>
                </a:lnTo>
                <a:lnTo>
                  <a:pt x="95028" y="31323"/>
                </a:lnTo>
                <a:lnTo>
                  <a:pt x="95216" y="31462"/>
                </a:lnTo>
                <a:lnTo>
                  <a:pt x="96233" y="34007"/>
                </a:lnTo>
                <a:lnTo>
                  <a:pt x="96203" y="34628"/>
                </a:lnTo>
                <a:lnTo>
                  <a:pt x="96722" y="36322"/>
                </a:lnTo>
                <a:lnTo>
                  <a:pt x="97743" y="36729"/>
                </a:lnTo>
                <a:lnTo>
                  <a:pt x="97987" y="38668"/>
                </a:lnTo>
                <a:lnTo>
                  <a:pt x="98251" y="40480"/>
                </a:lnTo>
                <a:lnTo>
                  <a:pt x="98746" y="40895"/>
                </a:lnTo>
                <a:lnTo>
                  <a:pt x="99162" y="43019"/>
                </a:lnTo>
                <a:lnTo>
                  <a:pt x="99185" y="43809"/>
                </a:lnTo>
                <a:lnTo>
                  <a:pt x="100000" y="45698"/>
                </a:lnTo>
                <a:lnTo>
                  <a:pt x="99746" y="46919"/>
                </a:lnTo>
                <a:lnTo>
                  <a:pt x="99610" y="47916"/>
                </a:lnTo>
                <a:lnTo>
                  <a:pt x="99812" y="49859"/>
                </a:lnTo>
                <a:lnTo>
                  <a:pt x="99707" y="50751"/>
                </a:lnTo>
                <a:lnTo>
                  <a:pt x="99501" y="52760"/>
                </a:lnTo>
                <a:lnTo>
                  <a:pt x="99469" y="54567"/>
                </a:lnTo>
                <a:lnTo>
                  <a:pt x="99730" y="54772"/>
                </a:lnTo>
                <a:lnTo>
                  <a:pt x="98994" y="57025"/>
                </a:lnTo>
                <a:lnTo>
                  <a:pt x="98650" y="57634"/>
                </a:lnTo>
                <a:lnTo>
                  <a:pt x="98810" y="59629"/>
                </a:lnTo>
                <a:lnTo>
                  <a:pt x="98036" y="61283"/>
                </a:lnTo>
                <a:lnTo>
                  <a:pt x="97813" y="61759"/>
                </a:lnTo>
                <a:lnTo>
                  <a:pt x="96767" y="63416"/>
                </a:lnTo>
                <a:lnTo>
                  <a:pt x="96460" y="64759"/>
                </a:lnTo>
                <a:lnTo>
                  <a:pt x="96105" y="66329"/>
                </a:lnTo>
                <a:lnTo>
                  <a:pt x="95683" y="66758"/>
                </a:lnTo>
                <a:lnTo>
                  <a:pt x="94609" y="68341"/>
                </a:lnTo>
                <a:lnTo>
                  <a:pt x="94291" y="69431"/>
                </a:lnTo>
                <a:lnTo>
                  <a:pt x="93106" y="70922"/>
                </a:lnTo>
                <a:lnTo>
                  <a:pt x="92578" y="71866"/>
                </a:lnTo>
                <a:lnTo>
                  <a:pt x="91728" y="73967"/>
                </a:lnTo>
                <a:lnTo>
                  <a:pt x="91134" y="75038"/>
                </a:lnTo>
                <a:lnTo>
                  <a:pt x="90457" y="75018"/>
                </a:lnTo>
                <a:lnTo>
                  <a:pt x="90016" y="77279"/>
                </a:lnTo>
                <a:lnTo>
                  <a:pt x="89195" y="78525"/>
                </a:lnTo>
                <a:lnTo>
                  <a:pt x="88286" y="78533"/>
                </a:lnTo>
                <a:lnTo>
                  <a:pt x="87171" y="79684"/>
                </a:lnTo>
                <a:lnTo>
                  <a:pt x="86239" y="80524"/>
                </a:lnTo>
                <a:lnTo>
                  <a:pt x="85326" y="82898"/>
                </a:lnTo>
                <a:lnTo>
                  <a:pt x="84316" y="83627"/>
                </a:lnTo>
                <a:lnTo>
                  <a:pt x="83504" y="84099"/>
                </a:lnTo>
                <a:lnTo>
                  <a:pt x="82895" y="85885"/>
                </a:lnTo>
                <a:lnTo>
                  <a:pt x="81578" y="86418"/>
                </a:lnTo>
                <a:lnTo>
                  <a:pt x="80232" y="86710"/>
                </a:lnTo>
                <a:lnTo>
                  <a:pt x="79764" y="87979"/>
                </a:lnTo>
                <a:lnTo>
                  <a:pt x="78338" y="89047"/>
                </a:lnTo>
                <a:lnTo>
                  <a:pt x="76841" y="89598"/>
                </a:lnTo>
                <a:lnTo>
                  <a:pt x="76015" y="90733"/>
                </a:lnTo>
                <a:lnTo>
                  <a:pt x="74572" y="91597"/>
                </a:lnTo>
                <a:lnTo>
                  <a:pt x="73308" y="91154"/>
                </a:lnTo>
                <a:lnTo>
                  <a:pt x="72468" y="92491"/>
                </a:lnTo>
                <a:lnTo>
                  <a:pt x="70957" y="92291"/>
                </a:lnTo>
                <a:lnTo>
                  <a:pt x="70190" y="93036"/>
                </a:lnTo>
                <a:lnTo>
                  <a:pt x="68699" y="94104"/>
                </a:lnTo>
                <a:lnTo>
                  <a:pt x="67287" y="94554"/>
                </a:lnTo>
                <a:lnTo>
                  <a:pt x="66075" y="95534"/>
                </a:lnTo>
                <a:lnTo>
                  <a:pt x="64538" y="95670"/>
                </a:lnTo>
                <a:lnTo>
                  <a:pt x="63258" y="95637"/>
                </a:lnTo>
                <a:lnTo>
                  <a:pt x="62270" y="95906"/>
                </a:lnTo>
                <a:lnTo>
                  <a:pt x="60684" y="96944"/>
                </a:lnTo>
                <a:lnTo>
                  <a:pt x="59174" y="96891"/>
                </a:lnTo>
                <a:lnTo>
                  <a:pt x="58532" y="98015"/>
                </a:lnTo>
                <a:lnTo>
                  <a:pt x="56496" y="97222"/>
                </a:lnTo>
                <a:lnTo>
                  <a:pt x="55287" y="98570"/>
                </a:lnTo>
                <a:lnTo>
                  <a:pt x="54386" y="98784"/>
                </a:lnTo>
                <a:lnTo>
                  <a:pt x="52631" y="98014"/>
                </a:lnTo>
                <a:lnTo>
                  <a:pt x="51596" y="99040"/>
                </a:lnTo>
                <a:lnTo>
                  <a:pt x="50037" y="99658"/>
                </a:lnTo>
                <a:lnTo>
                  <a:pt x="48665" y="98427"/>
                </a:lnTo>
                <a:lnTo>
                  <a:pt x="47375" y="98984"/>
                </a:lnTo>
                <a:lnTo>
                  <a:pt x="45841" y="100000"/>
                </a:lnTo>
                <a:lnTo>
                  <a:pt x="44019" y="98867"/>
                </a:lnTo>
                <a:lnTo>
                  <a:pt x="42568" y="99498"/>
                </a:lnTo>
                <a:lnTo>
                  <a:pt x="41260" y="99521"/>
                </a:lnTo>
                <a:lnTo>
                  <a:pt x="40162" y="98837"/>
                </a:lnTo>
                <a:lnTo>
                  <a:pt x="38673" y="98759"/>
                </a:lnTo>
                <a:lnTo>
                  <a:pt x="37144" y="99457"/>
                </a:lnTo>
                <a:lnTo>
                  <a:pt x="36002" y="98005"/>
                </a:lnTo>
                <a:lnTo>
                  <a:pt x="34289" y="97927"/>
                </a:lnTo>
                <a:lnTo>
                  <a:pt x="32595" y="98235"/>
                </a:lnTo>
                <a:lnTo>
                  <a:pt x="31707" y="97044"/>
                </a:lnTo>
                <a:lnTo>
                  <a:pt x="30443" y="96945"/>
                </a:lnTo>
                <a:lnTo>
                  <a:pt x="28890" y="95599"/>
                </a:lnTo>
                <a:lnTo>
                  <a:pt x="27332" y="96237"/>
                </a:lnTo>
                <a:lnTo>
                  <a:pt x="26682" y="95089"/>
                </a:lnTo>
                <a:lnTo>
                  <a:pt x="25387" y="94437"/>
                </a:lnTo>
                <a:lnTo>
                  <a:pt x="23655" y="93040"/>
                </a:lnTo>
                <a:lnTo>
                  <a:pt x="22582" y="93370"/>
                </a:lnTo>
                <a:lnTo>
                  <a:pt x="21779" y="92505"/>
                </a:lnTo>
                <a:lnTo>
                  <a:pt x="20712" y="90732"/>
                </a:lnTo>
                <a:lnTo>
                  <a:pt x="19106" y="89713"/>
                </a:lnTo>
                <a:lnTo>
                  <a:pt x="18405" y="89948"/>
                </a:lnTo>
                <a:lnTo>
                  <a:pt x="17050" y="88659"/>
                </a:lnTo>
                <a:lnTo>
                  <a:pt x="15808" y="88172"/>
                </a:lnTo>
                <a:lnTo>
                  <a:pt x="15306" y="87287"/>
                </a:lnTo>
                <a:lnTo>
                  <a:pt x="14255" y="86179"/>
                </a:lnTo>
                <a:lnTo>
                  <a:pt x="12678" y="84978"/>
                </a:lnTo>
                <a:lnTo>
                  <a:pt x="11942" y="84245"/>
                </a:lnTo>
                <a:lnTo>
                  <a:pt x="11352" y="83114"/>
                </a:lnTo>
                <a:lnTo>
                  <a:pt x="10443" y="81199"/>
                </a:lnTo>
                <a:lnTo>
                  <a:pt x="9540" y="79890"/>
                </a:lnTo>
                <a:lnTo>
                  <a:pt x="8748" y="79864"/>
                </a:lnTo>
                <a:lnTo>
                  <a:pt x="7442" y="78675"/>
                </a:lnTo>
                <a:lnTo>
                  <a:pt x="6835" y="76786"/>
                </a:lnTo>
                <a:lnTo>
                  <a:pt x="6342" y="75496"/>
                </a:lnTo>
                <a:lnTo>
                  <a:pt x="5062" y="74243"/>
                </a:lnTo>
                <a:lnTo>
                  <a:pt x="4632" y="73982"/>
                </a:lnTo>
                <a:lnTo>
                  <a:pt x="4499" y="71892"/>
                </a:lnTo>
                <a:lnTo>
                  <a:pt x="3693" y="70796"/>
                </a:lnTo>
                <a:lnTo>
                  <a:pt x="3433" y="69704"/>
                </a:lnTo>
                <a:lnTo>
                  <a:pt x="2937" y="67795"/>
                </a:lnTo>
                <a:lnTo>
                  <a:pt x="2544" y="66568"/>
                </a:lnTo>
                <a:lnTo>
                  <a:pt x="2170" y="65363"/>
                </a:lnTo>
                <a:lnTo>
                  <a:pt x="1210" y="64268"/>
                </a:lnTo>
                <a:lnTo>
                  <a:pt x="1396" y="62749"/>
                </a:lnTo>
                <a:lnTo>
                  <a:pt x="1068" y="61683"/>
                </a:lnTo>
                <a:lnTo>
                  <a:pt x="705" y="60425"/>
                </a:lnTo>
                <a:lnTo>
                  <a:pt x="444" y="59262"/>
                </a:lnTo>
                <a:lnTo>
                  <a:pt x="123" y="58221"/>
                </a:lnTo>
                <a:lnTo>
                  <a:pt x="421" y="56574"/>
                </a:lnTo>
                <a:lnTo>
                  <a:pt x="495" y="55154"/>
                </a:lnTo>
                <a:lnTo>
                  <a:pt x="155" y="52944"/>
                </a:lnTo>
                <a:lnTo>
                  <a:pt x="342" y="51972"/>
                </a:lnTo>
                <a:lnTo>
                  <a:pt x="60" y="51372"/>
                </a:lnTo>
                <a:lnTo>
                  <a:pt x="360" y="49241"/>
                </a:lnTo>
                <a:lnTo>
                  <a:pt x="64" y="48052"/>
                </a:lnTo>
                <a:lnTo>
                  <a:pt x="162" y="46545"/>
                </a:lnTo>
                <a:lnTo>
                  <a:pt x="0" y="45378"/>
                </a:lnTo>
                <a:lnTo>
                  <a:pt x="671" y="44397"/>
                </a:lnTo>
                <a:lnTo>
                  <a:pt x="726" y="42956"/>
                </a:lnTo>
                <a:lnTo>
                  <a:pt x="382" y="41504"/>
                </a:lnTo>
                <a:lnTo>
                  <a:pt x="290" y="39772"/>
                </a:lnTo>
                <a:lnTo>
                  <a:pt x="775" y="38834"/>
                </a:lnTo>
                <a:lnTo>
                  <a:pt x="1140" y="37310"/>
                </a:lnTo>
                <a:lnTo>
                  <a:pt x="1215" y="35591"/>
                </a:lnTo>
                <a:lnTo>
                  <a:pt x="1513" y="35224"/>
                </a:lnTo>
                <a:lnTo>
                  <a:pt x="2073" y="32824"/>
                </a:lnTo>
                <a:lnTo>
                  <a:pt x="1907" y="31980"/>
                </a:lnTo>
                <a:lnTo>
                  <a:pt x="2732" y="30392"/>
                </a:lnTo>
                <a:lnTo>
                  <a:pt x="3336" y="29674"/>
                </a:lnTo>
                <a:lnTo>
                  <a:pt x="3744" y="27618"/>
                </a:lnTo>
                <a:lnTo>
                  <a:pt x="3959" y="26051"/>
                </a:lnTo>
                <a:lnTo>
                  <a:pt x="4613" y="25441"/>
                </a:lnTo>
                <a:lnTo>
                  <a:pt x="5737" y="23630"/>
                </a:lnTo>
                <a:lnTo>
                  <a:pt x="6131" y="23223"/>
                </a:lnTo>
                <a:lnTo>
                  <a:pt x="6732" y="22140"/>
                </a:lnTo>
                <a:lnTo>
                  <a:pt x="7767" y="20338"/>
                </a:lnTo>
                <a:lnTo>
                  <a:pt x="8739" y="18874"/>
                </a:lnTo>
                <a:lnTo>
                  <a:pt x="9700" y="18880"/>
                </a:lnTo>
                <a:lnTo>
                  <a:pt x="10143" y="17320"/>
                </a:lnTo>
                <a:lnTo>
                  <a:pt x="11151" y="17050"/>
                </a:lnTo>
                <a:lnTo>
                  <a:pt x="12393" y="14738"/>
                </a:lnTo>
                <a:lnTo>
                  <a:pt x="13205" y="14904"/>
                </a:lnTo>
                <a:lnTo>
                  <a:pt x="14397" y="13881"/>
                </a:lnTo>
                <a:lnTo>
                  <a:pt x="15615" y="13219"/>
                </a:lnTo>
                <a:lnTo>
                  <a:pt x="16643" y="12258"/>
                </a:lnTo>
                <a:lnTo>
                  <a:pt x="17966" y="10891"/>
                </a:lnTo>
                <a:lnTo>
                  <a:pt x="18959" y="9877"/>
                </a:lnTo>
                <a:lnTo>
                  <a:pt x="20183" y="9104"/>
                </a:lnTo>
                <a:lnTo>
                  <a:pt x="21394" y="8576"/>
                </a:lnTo>
                <a:lnTo>
                  <a:pt x="22259" y="7097"/>
                </a:lnTo>
                <a:lnTo>
                  <a:pt x="23291" y="6887"/>
                </a:lnTo>
                <a:lnTo>
                  <a:pt x="24901" y="5995"/>
                </a:lnTo>
                <a:lnTo>
                  <a:pt x="26041" y="4950"/>
                </a:lnTo>
                <a:lnTo>
                  <a:pt x="26896" y="4312"/>
                </a:lnTo>
                <a:lnTo>
                  <a:pt x="28329" y="3747"/>
                </a:lnTo>
                <a:lnTo>
                  <a:pt x="29838" y="2915"/>
                </a:lnTo>
                <a:lnTo>
                  <a:pt x="30935" y="3188"/>
                </a:lnTo>
                <a:lnTo>
                  <a:pt x="32639" y="1807"/>
                </a:lnTo>
                <a:lnTo>
                  <a:pt x="33782" y="2071"/>
                </a:lnTo>
                <a:lnTo>
                  <a:pt x="35170" y="1219"/>
                </a:lnTo>
                <a:lnTo>
                  <a:pt x="36569" y="1909"/>
                </a:lnTo>
                <a:lnTo>
                  <a:pt x="38098" y="1353"/>
                </a:lnTo>
                <a:lnTo>
                  <a:pt x="39718" y="1256"/>
                </a:lnTo>
                <a:lnTo>
                  <a:pt x="40782" y="24"/>
                </a:lnTo>
                <a:lnTo>
                  <a:pt x="42185" y="1014"/>
                </a:lnTo>
              </a:path>
            </a:pathLst>
          </a:custGeom>
          <a:noFill/>
          <a:ln w="30480" cap="rnd">
            <a:solidFill>
              <a:srgbClr val="B6E388">
                <a:alpha val="85000"/>
              </a:srgbClr>
            </a:solidFill>
          </a:ln>
        </p:spPr>
        <p:txBody>
          <a:bodyPr rtlCol="0" anchor="ctr"/>
          <a:lstStyle/>
          <a:p>
            <a:pPr algn="ctr"/>
          </a:p>
        </p:txBody>
      </p:sp>
      <p:sp>
        <p:nvSpPr>
          <p:cNvPr id="44" name="deckkit-motif-quiet+overlap+decor:a chalk ring drawn round the word or number it circles, as a teacher circles on the board"/>
          <p:cNvSpPr/>
          <p:nvPr/>
        </p:nvSpPr>
        <p:spPr>
          <a:xfrm>
            <a:off x="8397939" y="1865845"/>
            <a:ext cx="2946423" cy="1521289"/>
          </a:xfrm>
          <a:custGeom>
            <a:avLst/>
            <a:gdLst/>
            <a:ahLst/>
            <a:cxnLst/>
            <a:rect l="0" t="0" r="r" b="b"/>
            <a:pathLst>
              <a:path w="100000" h="100000" fill="none">
                <a:moveTo>
                  <a:pt x="19288" y="10186"/>
                </a:moveTo>
                <a:lnTo>
                  <a:pt x="20104" y="9055"/>
                </a:lnTo>
                <a:lnTo>
                  <a:pt x="21357" y="8038"/>
                </a:lnTo>
                <a:lnTo>
                  <a:pt x="22294" y="6703"/>
                </a:lnTo>
                <a:lnTo>
                  <a:pt x="23654" y="5675"/>
                </a:lnTo>
                <a:lnTo>
                  <a:pt x="24800" y="5891"/>
                </a:lnTo>
                <a:lnTo>
                  <a:pt x="26093" y="4462"/>
                </a:lnTo>
                <a:lnTo>
                  <a:pt x="27403" y="3757"/>
                </a:lnTo>
                <a:lnTo>
                  <a:pt x="28803" y="3001"/>
                </a:lnTo>
                <a:lnTo>
                  <a:pt x="29939" y="3209"/>
                </a:lnTo>
                <a:lnTo>
                  <a:pt x="30992" y="2802"/>
                </a:lnTo>
                <a:lnTo>
                  <a:pt x="32418" y="2071"/>
                </a:lnTo>
                <a:lnTo>
                  <a:pt x="33717" y="1535"/>
                </a:lnTo>
                <a:lnTo>
                  <a:pt x="35215" y="1097"/>
                </a:lnTo>
                <a:lnTo>
                  <a:pt x="37016" y="867"/>
                </a:lnTo>
                <a:lnTo>
                  <a:pt x="38411" y="1272"/>
                </a:lnTo>
                <a:lnTo>
                  <a:pt x="39450" y="0"/>
                </a:lnTo>
                <a:lnTo>
                  <a:pt x="40692" y="528"/>
                </a:lnTo>
                <a:lnTo>
                  <a:pt x="42840" y="179"/>
                </a:lnTo>
                <a:lnTo>
                  <a:pt x="43997" y="780"/>
                </a:lnTo>
                <a:lnTo>
                  <a:pt x="45413" y="772"/>
                </a:lnTo>
                <a:lnTo>
                  <a:pt x="47045" y="52"/>
                </a:lnTo>
                <a:lnTo>
                  <a:pt x="47756" y="110"/>
                </a:lnTo>
                <a:lnTo>
                  <a:pt x="49228" y="1024"/>
                </a:lnTo>
                <a:lnTo>
                  <a:pt x="50939" y="578"/>
                </a:lnTo>
                <a:lnTo>
                  <a:pt x="52413" y="1610"/>
                </a:lnTo>
                <a:lnTo>
                  <a:pt x="53380" y="1648"/>
                </a:lnTo>
                <a:lnTo>
                  <a:pt x="55163" y="1233"/>
                </a:lnTo>
                <a:lnTo>
                  <a:pt x="56558" y="2777"/>
                </a:lnTo>
                <a:lnTo>
                  <a:pt x="57360" y="1761"/>
                </a:lnTo>
                <a:lnTo>
                  <a:pt x="58834" y="3057"/>
                </a:lnTo>
                <a:lnTo>
                  <a:pt x="60630" y="3025"/>
                </a:lnTo>
                <a:lnTo>
                  <a:pt x="61756" y="2950"/>
                </a:lnTo>
                <a:lnTo>
                  <a:pt x="63039" y="4150"/>
                </a:lnTo>
                <a:lnTo>
                  <a:pt x="63896" y="4779"/>
                </a:lnTo>
                <a:lnTo>
                  <a:pt x="65743" y="4969"/>
                </a:lnTo>
                <a:lnTo>
                  <a:pt x="66483" y="5979"/>
                </a:lnTo>
                <a:lnTo>
                  <a:pt x="68254" y="5540"/>
                </a:lnTo>
                <a:lnTo>
                  <a:pt x="69261" y="6076"/>
                </a:lnTo>
                <a:lnTo>
                  <a:pt x="70581" y="6563"/>
                </a:lnTo>
                <a:lnTo>
                  <a:pt x="72089" y="7816"/>
                </a:lnTo>
                <a:lnTo>
                  <a:pt x="72775" y="8607"/>
                </a:lnTo>
                <a:lnTo>
                  <a:pt x="74396" y="9041"/>
                </a:lnTo>
                <a:lnTo>
                  <a:pt x="75658" y="9136"/>
                </a:lnTo>
                <a:lnTo>
                  <a:pt x="76868" y="10601"/>
                </a:lnTo>
                <a:lnTo>
                  <a:pt x="77689" y="11114"/>
                </a:lnTo>
                <a:lnTo>
                  <a:pt x="79032" y="11425"/>
                </a:lnTo>
                <a:lnTo>
                  <a:pt x="80071" y="12601"/>
                </a:lnTo>
                <a:lnTo>
                  <a:pt x="81033" y="13634"/>
                </a:lnTo>
                <a:lnTo>
                  <a:pt x="82507" y="13428"/>
                </a:lnTo>
                <a:lnTo>
                  <a:pt x="83568" y="14589"/>
                </a:lnTo>
                <a:lnTo>
                  <a:pt x="84249" y="16087"/>
                </a:lnTo>
                <a:lnTo>
                  <a:pt x="85143" y="16250"/>
                </a:lnTo>
                <a:lnTo>
                  <a:pt x="86419" y="17503"/>
                </a:lnTo>
                <a:lnTo>
                  <a:pt x="86836" y="19451"/>
                </a:lnTo>
                <a:lnTo>
                  <a:pt x="87794" y="20655"/>
                </a:lnTo>
                <a:lnTo>
                  <a:pt x="88894" y="20892"/>
                </a:lnTo>
                <a:lnTo>
                  <a:pt x="89183" y="22990"/>
                </a:lnTo>
                <a:lnTo>
                  <a:pt x="90015" y="23808"/>
                </a:lnTo>
                <a:lnTo>
                  <a:pt x="91066" y="25028"/>
                </a:lnTo>
                <a:lnTo>
                  <a:pt x="91943" y="26047"/>
                </a:lnTo>
                <a:lnTo>
                  <a:pt x="92498" y="27456"/>
                </a:lnTo>
                <a:lnTo>
                  <a:pt x="92883" y="27843"/>
                </a:lnTo>
                <a:lnTo>
                  <a:pt x="93988" y="29191"/>
                </a:lnTo>
                <a:lnTo>
                  <a:pt x="94542" y="30673"/>
                </a:lnTo>
                <a:lnTo>
                  <a:pt x="95116" y="31860"/>
                </a:lnTo>
                <a:lnTo>
                  <a:pt x="95864" y="32995"/>
                </a:lnTo>
                <a:lnTo>
                  <a:pt x="96392" y="34197"/>
                </a:lnTo>
                <a:lnTo>
                  <a:pt x="96586" y="35284"/>
                </a:lnTo>
                <a:lnTo>
                  <a:pt x="97039" y="36604"/>
                </a:lnTo>
                <a:lnTo>
                  <a:pt x="97754" y="38868"/>
                </a:lnTo>
                <a:lnTo>
                  <a:pt x="97913" y="39435"/>
                </a:lnTo>
                <a:lnTo>
                  <a:pt x="98511" y="41538"/>
                </a:lnTo>
                <a:lnTo>
                  <a:pt x="99204" y="42633"/>
                </a:lnTo>
                <a:lnTo>
                  <a:pt x="98963" y="43418"/>
                </a:lnTo>
                <a:lnTo>
                  <a:pt x="99117" y="45009"/>
                </a:lnTo>
                <a:lnTo>
                  <a:pt x="99267" y="46118"/>
                </a:lnTo>
                <a:lnTo>
                  <a:pt x="99633" y="47916"/>
                </a:lnTo>
                <a:lnTo>
                  <a:pt x="100000" y="49745"/>
                </a:lnTo>
                <a:lnTo>
                  <a:pt x="99770" y="50555"/>
                </a:lnTo>
                <a:lnTo>
                  <a:pt x="99810" y="52505"/>
                </a:lnTo>
                <a:lnTo>
                  <a:pt x="99664" y="54043"/>
                </a:lnTo>
                <a:lnTo>
                  <a:pt x="99154" y="55260"/>
                </a:lnTo>
                <a:lnTo>
                  <a:pt x="98672" y="56097"/>
                </a:lnTo>
                <a:lnTo>
                  <a:pt x="98911" y="58097"/>
                </a:lnTo>
                <a:lnTo>
                  <a:pt x="98444" y="59356"/>
                </a:lnTo>
                <a:lnTo>
                  <a:pt x="97460" y="61038"/>
                </a:lnTo>
                <a:lnTo>
                  <a:pt x="96974" y="61680"/>
                </a:lnTo>
                <a:lnTo>
                  <a:pt x="96841" y="63219"/>
                </a:lnTo>
                <a:lnTo>
                  <a:pt x="96613" y="64248"/>
                </a:lnTo>
                <a:lnTo>
                  <a:pt x="95861" y="66230"/>
                </a:lnTo>
                <a:lnTo>
                  <a:pt x="95271" y="66940"/>
                </a:lnTo>
                <a:lnTo>
                  <a:pt x="94435" y="68506"/>
                </a:lnTo>
                <a:lnTo>
                  <a:pt x="93717" y="70322"/>
                </a:lnTo>
                <a:lnTo>
                  <a:pt x="93445" y="70730"/>
                </a:lnTo>
                <a:lnTo>
                  <a:pt x="92471" y="72362"/>
                </a:lnTo>
                <a:lnTo>
                  <a:pt x="91842" y="74028"/>
                </a:lnTo>
                <a:lnTo>
                  <a:pt x="90710" y="74130"/>
                </a:lnTo>
                <a:lnTo>
                  <a:pt x="90293" y="75202"/>
                </a:lnTo>
                <a:lnTo>
                  <a:pt x="89157" y="76219"/>
                </a:lnTo>
                <a:lnTo>
                  <a:pt x="88235" y="77881"/>
                </a:lnTo>
                <a:lnTo>
                  <a:pt x="87860" y="78756"/>
                </a:lnTo>
                <a:lnTo>
                  <a:pt x="86750" y="80442"/>
                </a:lnTo>
                <a:lnTo>
                  <a:pt x="86236" y="81145"/>
                </a:lnTo>
                <a:lnTo>
                  <a:pt x="85332" y="82868"/>
                </a:lnTo>
                <a:lnTo>
                  <a:pt x="84486" y="83459"/>
                </a:lnTo>
                <a:lnTo>
                  <a:pt x="83442" y="84900"/>
                </a:lnTo>
                <a:lnTo>
                  <a:pt x="82285" y="85305"/>
                </a:lnTo>
                <a:lnTo>
                  <a:pt x="81439" y="86765"/>
                </a:lnTo>
                <a:lnTo>
                  <a:pt x="80531" y="86459"/>
                </a:lnTo>
                <a:lnTo>
                  <a:pt x="78966" y="87665"/>
                </a:lnTo>
                <a:lnTo>
                  <a:pt x="78299" y="88871"/>
                </a:lnTo>
                <a:lnTo>
                  <a:pt x="76827" y="89019"/>
                </a:lnTo>
                <a:lnTo>
                  <a:pt x="75970" y="90600"/>
                </a:lnTo>
                <a:lnTo>
                  <a:pt x="74980" y="91025"/>
                </a:lnTo>
                <a:lnTo>
                  <a:pt x="73445" y="91092"/>
                </a:lnTo>
                <a:lnTo>
                  <a:pt x="71887" y="92235"/>
                </a:lnTo>
                <a:lnTo>
                  <a:pt x="70860" y="92573"/>
                </a:lnTo>
                <a:lnTo>
                  <a:pt x="69436" y="94165"/>
                </a:lnTo>
                <a:lnTo>
                  <a:pt x="68727" y="94141"/>
                </a:lnTo>
                <a:lnTo>
                  <a:pt x="67537" y="95257"/>
                </a:lnTo>
                <a:lnTo>
                  <a:pt x="66045" y="94680"/>
                </a:lnTo>
                <a:lnTo>
                  <a:pt x="64282" y="95834"/>
                </a:lnTo>
                <a:lnTo>
                  <a:pt x="63303" y="96113"/>
                </a:lnTo>
                <a:lnTo>
                  <a:pt x="62327" y="95843"/>
                </a:lnTo>
                <a:lnTo>
                  <a:pt x="60767" y="96886"/>
                </a:lnTo>
                <a:lnTo>
                  <a:pt x="59375" y="96473"/>
                </a:lnTo>
                <a:lnTo>
                  <a:pt x="57939" y="97174"/>
                </a:lnTo>
                <a:lnTo>
                  <a:pt x="56841" y="98265"/>
                </a:lnTo>
                <a:lnTo>
                  <a:pt x="55241" y="98342"/>
                </a:lnTo>
                <a:lnTo>
                  <a:pt x="53854" y="98997"/>
                </a:lnTo>
                <a:lnTo>
                  <a:pt x="52879" y="98696"/>
                </a:lnTo>
                <a:lnTo>
                  <a:pt x="51235" y="98598"/>
                </a:lnTo>
                <a:lnTo>
                  <a:pt x="49750" y="99755"/>
                </a:lnTo>
                <a:lnTo>
                  <a:pt x="48414" y="99275"/>
                </a:lnTo>
                <a:lnTo>
                  <a:pt x="47443" y="99620"/>
                </a:lnTo>
                <a:lnTo>
                  <a:pt x="45697" y="99365"/>
                </a:lnTo>
                <a:lnTo>
                  <a:pt x="44013" y="99341"/>
                </a:lnTo>
                <a:lnTo>
                  <a:pt x="43012" y="99723"/>
                </a:lnTo>
                <a:lnTo>
                  <a:pt x="41589" y="99063"/>
                </a:lnTo>
                <a:lnTo>
                  <a:pt x="40008" y="100000"/>
                </a:lnTo>
                <a:lnTo>
                  <a:pt x="38504" y="99504"/>
                </a:lnTo>
                <a:lnTo>
                  <a:pt x="36855" y="99676"/>
                </a:lnTo>
                <a:lnTo>
                  <a:pt x="35814" y="98333"/>
                </a:lnTo>
                <a:lnTo>
                  <a:pt x="34088" y="98437"/>
                </a:lnTo>
                <a:lnTo>
                  <a:pt x="33007" y="97373"/>
                </a:lnTo>
                <a:lnTo>
                  <a:pt x="31978" y="98094"/>
                </a:lnTo>
                <a:lnTo>
                  <a:pt x="30248" y="96430"/>
                </a:lnTo>
                <a:lnTo>
                  <a:pt x="29211" y="96410"/>
                </a:lnTo>
                <a:lnTo>
                  <a:pt x="27836" y="95806"/>
                </a:lnTo>
                <a:lnTo>
                  <a:pt x="26242" y="95611"/>
                </a:lnTo>
                <a:lnTo>
                  <a:pt x="25530" y="94051"/>
                </a:lnTo>
                <a:lnTo>
                  <a:pt x="23997" y="93506"/>
                </a:lnTo>
                <a:lnTo>
                  <a:pt x="23085" y="92905"/>
                </a:lnTo>
                <a:lnTo>
                  <a:pt x="21891" y="92605"/>
                </a:lnTo>
                <a:lnTo>
                  <a:pt x="20303" y="91657"/>
                </a:lnTo>
                <a:lnTo>
                  <a:pt x="19291" y="90997"/>
                </a:lnTo>
                <a:lnTo>
                  <a:pt x="18267" y="89941"/>
                </a:lnTo>
                <a:lnTo>
                  <a:pt x="17029" y="88275"/>
                </a:lnTo>
                <a:lnTo>
                  <a:pt x="16205" y="88350"/>
                </a:lnTo>
                <a:lnTo>
                  <a:pt x="15105" y="86168"/>
                </a:lnTo>
                <a:lnTo>
                  <a:pt x="14134" y="85477"/>
                </a:lnTo>
                <a:lnTo>
                  <a:pt x="13159" y="84767"/>
                </a:lnTo>
                <a:lnTo>
                  <a:pt x="12126" y="83430"/>
                </a:lnTo>
                <a:lnTo>
                  <a:pt x="10990" y="82934"/>
                </a:lnTo>
                <a:lnTo>
                  <a:pt x="10364" y="81203"/>
                </a:lnTo>
                <a:lnTo>
                  <a:pt x="9634" y="79845"/>
                </a:lnTo>
                <a:lnTo>
                  <a:pt x="8760" y="79691"/>
                </a:lnTo>
                <a:lnTo>
                  <a:pt x="7992" y="78097"/>
                </a:lnTo>
                <a:lnTo>
                  <a:pt x="7101" y="77566"/>
                </a:lnTo>
                <a:lnTo>
                  <a:pt x="6596" y="75914"/>
                </a:lnTo>
                <a:lnTo>
                  <a:pt x="5194" y="74716"/>
                </a:lnTo>
                <a:lnTo>
                  <a:pt x="4951" y="74015"/>
                </a:lnTo>
                <a:lnTo>
                  <a:pt x="4554" y="72143"/>
                </a:lnTo>
                <a:lnTo>
                  <a:pt x="3734" y="70893"/>
                </a:lnTo>
                <a:lnTo>
                  <a:pt x="3369" y="69532"/>
                </a:lnTo>
                <a:lnTo>
                  <a:pt x="2856" y="67855"/>
                </a:lnTo>
                <a:lnTo>
                  <a:pt x="2304" y="67707"/>
                </a:lnTo>
                <a:lnTo>
                  <a:pt x="1840" y="65973"/>
                </a:lnTo>
                <a:lnTo>
                  <a:pt x="1752" y="64859"/>
                </a:lnTo>
                <a:lnTo>
                  <a:pt x="1626" y="63520"/>
                </a:lnTo>
                <a:lnTo>
                  <a:pt x="1039" y="61382"/>
                </a:lnTo>
                <a:lnTo>
                  <a:pt x="1094" y="60664"/>
                </a:lnTo>
                <a:lnTo>
                  <a:pt x="1046" y="58262"/>
                </a:lnTo>
                <a:lnTo>
                  <a:pt x="316" y="57764"/>
                </a:lnTo>
                <a:lnTo>
                  <a:pt x="848" y="56936"/>
                </a:lnTo>
                <a:lnTo>
                  <a:pt x="640" y="54769"/>
                </a:lnTo>
                <a:lnTo>
                  <a:pt x="100" y="53705"/>
                </a:lnTo>
                <a:lnTo>
                  <a:pt x="640" y="52080"/>
                </a:lnTo>
                <a:lnTo>
                  <a:pt x="487" y="51394"/>
                </a:lnTo>
                <a:lnTo>
                  <a:pt x="0" y="49890"/>
                </a:lnTo>
                <a:lnTo>
                  <a:pt x="196" y="47933"/>
                </a:lnTo>
                <a:lnTo>
                  <a:pt x="113" y="46809"/>
                </a:lnTo>
                <a:lnTo>
                  <a:pt x="470" y="45834"/>
                </a:lnTo>
                <a:lnTo>
                  <a:pt x="238" y="43450"/>
                </a:lnTo>
                <a:lnTo>
                  <a:pt x="843" y="42873"/>
                </a:lnTo>
                <a:lnTo>
                  <a:pt x="480" y="41936"/>
                </a:lnTo>
                <a:lnTo>
                  <a:pt x="539" y="39922"/>
                </a:lnTo>
                <a:lnTo>
                  <a:pt x="784" y="38261"/>
                </a:lnTo>
                <a:lnTo>
                  <a:pt x="798" y="37689"/>
                </a:lnTo>
                <a:lnTo>
                  <a:pt x="1695" y="36143"/>
                </a:lnTo>
                <a:lnTo>
                  <a:pt x="1416" y="34443"/>
                </a:lnTo>
                <a:lnTo>
                  <a:pt x="1873" y="33299"/>
                </a:lnTo>
                <a:lnTo>
                  <a:pt x="2455" y="31718"/>
                </a:lnTo>
                <a:lnTo>
                  <a:pt x="2579" y="30991"/>
                </a:lnTo>
                <a:lnTo>
                  <a:pt x="3004" y="29006"/>
                </a:lnTo>
                <a:lnTo>
                  <a:pt x="3731" y="27490"/>
                </a:lnTo>
                <a:lnTo>
                  <a:pt x="4363" y="26692"/>
                </a:lnTo>
                <a:lnTo>
                  <a:pt x="5294" y="25027"/>
                </a:lnTo>
                <a:lnTo>
                  <a:pt x="5951" y="24313"/>
                </a:lnTo>
                <a:lnTo>
                  <a:pt x="6144" y="22968"/>
                </a:lnTo>
                <a:lnTo>
                  <a:pt x="7213" y="22042"/>
                </a:lnTo>
                <a:lnTo>
                  <a:pt x="7546" y="20687"/>
                </a:lnTo>
                <a:lnTo>
                  <a:pt x="8727" y="19991"/>
                </a:lnTo>
                <a:lnTo>
                  <a:pt x="9456" y="18742"/>
                </a:lnTo>
                <a:lnTo>
                  <a:pt x="10616" y="17030"/>
                </a:lnTo>
                <a:lnTo>
                  <a:pt x="11590" y="16378"/>
                </a:lnTo>
                <a:lnTo>
                  <a:pt x="12603" y="15511"/>
                </a:lnTo>
                <a:lnTo>
                  <a:pt x="13597" y="14695"/>
                </a:lnTo>
                <a:lnTo>
                  <a:pt x="14607" y="13830"/>
                </a:lnTo>
                <a:lnTo>
                  <a:pt x="15676" y="12039"/>
                </a:lnTo>
                <a:lnTo>
                  <a:pt x="16600" y="11520"/>
                </a:lnTo>
                <a:lnTo>
                  <a:pt x="17914" y="9928"/>
                </a:lnTo>
                <a:lnTo>
                  <a:pt x="18705" y="10014"/>
                </a:lnTo>
                <a:lnTo>
                  <a:pt x="19752" y="8289"/>
                </a:lnTo>
                <a:lnTo>
                  <a:pt x="21179" y="8687"/>
                </a:lnTo>
                <a:lnTo>
                  <a:pt x="22349" y="7818"/>
                </a:lnTo>
                <a:lnTo>
                  <a:pt x="23769" y="6113"/>
                </a:lnTo>
                <a:lnTo>
                  <a:pt x="24982" y="5711"/>
                </a:lnTo>
                <a:lnTo>
                  <a:pt x="26207" y="5400"/>
                </a:lnTo>
                <a:lnTo>
                  <a:pt x="27119" y="3833"/>
                </a:lnTo>
                <a:lnTo>
                  <a:pt x="28865" y="3253"/>
                </a:lnTo>
                <a:lnTo>
                  <a:pt x="30171" y="3717"/>
                </a:lnTo>
                <a:lnTo>
                  <a:pt x="31313" y="3363"/>
                </a:lnTo>
                <a:lnTo>
                  <a:pt x="32837" y="2632"/>
                </a:lnTo>
                <a:lnTo>
                  <a:pt x="33749" y="2187"/>
                </a:lnTo>
                <a:lnTo>
                  <a:pt x="34863" y="1450"/>
                </a:lnTo>
                <a:lnTo>
                  <a:pt x="36581" y="1332"/>
                </a:lnTo>
                <a:lnTo>
                  <a:pt x="38144" y="948"/>
                </a:lnTo>
                <a:lnTo>
                  <a:pt x="39665" y="1263"/>
                </a:lnTo>
                <a:lnTo>
                  <a:pt x="40548" y="103"/>
                </a:lnTo>
                <a:lnTo>
                  <a:pt x="41904" y="957"/>
                </a:lnTo>
              </a:path>
            </a:pathLst>
          </a:custGeom>
          <a:noFill/>
          <a:ln w="18288" cap="rnd">
            <a:solidFill>
              <a:srgbClr val="B6E388">
                <a:alpha val="45000"/>
              </a:srgbClr>
            </a:solidFill>
          </a:ln>
        </p:spPr>
        <p:txBody>
          <a:bodyPr rtlCol="0" anchor="ctr"/>
          <a:lstStyle/>
          <a:p>
            <a:pPr algn="ctr"/>
          </a:p>
        </p:txBody>
      </p:sp>
      <p:sp>
        <p:nvSpPr>
          <p:cNvPr id="45" name="TextBox 44"/>
          <p:cNvSpPr txBox="1"/>
          <p:nvPr/>
        </p:nvSpPr>
        <p:spPr>
          <a:xfrm>
            <a:off x="8686800" y="2295144"/>
            <a:ext cx="2286000" cy="658368"/>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1700" b="0" i="0">
                <a:solidFill>
                  <a:srgbClr val="F3F1EA"/>
                </a:solidFill>
                <a:latin typeface="Chalkboard SE"/>
                <a:ea typeface="Hiragino Sans GB"/>
              </a:rPr>
              <a:t>Chlorophyll here</a:t>
            </a:r>
          </a:p>
          <a:p>
            <a:pPr algn="ctr">
              <a:lnSpc>
                <a:spcPct val="100000"/>
              </a:lnSpc>
              <a:spcBef>
                <a:spcPts val="0"/>
              </a:spcBef>
              <a:spcAft>
                <a:spcPts val="0"/>
              </a:spcAft>
            </a:pPr>
            <a:r>
              <a:rPr sz="1700" b="0" i="0">
                <a:solidFill>
                  <a:srgbClr val="F3F1EA"/>
                </a:solidFill>
                <a:latin typeface="Chalkboard SE"/>
                <a:ea typeface="Hiragino Sans GB"/>
              </a:rPr>
              <a:t>absorbs light energy</a:t>
            </a:r>
          </a:p>
        </p:txBody>
      </p:sp>
      <p:sp>
        <p:nvSpPr>
          <p:cNvPr id="46" name="deckkit-motif-quiet+decor:a chalk stroke; the words it frames carry the meaning"/>
          <p:cNvSpPr/>
          <p:nvPr/>
        </p:nvSpPr>
        <p:spPr>
          <a:xfrm>
            <a:off x="3510313" y="2623505"/>
            <a:ext cx="1008152" cy="9144"/>
          </a:xfrm>
          <a:custGeom>
            <a:avLst/>
            <a:gdLst/>
            <a:ahLst/>
            <a:cxnLst/>
            <a:rect l="0" t="0" r="r" b="b"/>
            <a:pathLst>
              <a:path w="100000" h="100000" fill="none">
                <a:moveTo>
                  <a:pt x="0" y="56086"/>
                </a:moveTo>
                <a:lnTo>
                  <a:pt x="100000" y="0"/>
                </a:lnTo>
              </a:path>
            </a:pathLst>
          </a:custGeom>
          <a:noFill/>
          <a:ln w="27940" cap="rnd">
            <a:solidFill>
              <a:srgbClr val="F3F1EA">
                <a:alpha val="85000"/>
              </a:srgbClr>
            </a:solidFill>
          </a:ln>
        </p:spPr>
        <p:txBody>
          <a:bodyPr rtlCol="0" anchor="ctr"/>
          <a:lstStyle/>
          <a:p>
            <a:pPr algn="ctr"/>
          </a:p>
        </p:txBody>
      </p:sp>
      <p:sp>
        <p:nvSpPr>
          <p:cNvPr id="47" name="deckkit-motif-quiet+decor:a chalk stroke; the words it frames carry the meaning"/>
          <p:cNvSpPr/>
          <p:nvPr/>
        </p:nvSpPr>
        <p:spPr>
          <a:xfrm>
            <a:off x="3524206" y="2624290"/>
            <a:ext cx="1001045" cy="9144"/>
          </a:xfrm>
          <a:custGeom>
            <a:avLst/>
            <a:gdLst/>
            <a:ahLst/>
            <a:cxnLst/>
            <a:rect l="0" t="0" r="r" b="b"/>
            <a:pathLst>
              <a:path w="100000" h="100000" fill="none">
                <a:moveTo>
                  <a:pt x="0" y="70723"/>
                </a:moveTo>
                <a:lnTo>
                  <a:pt x="100000" y="0"/>
                </a:lnTo>
              </a:path>
            </a:pathLst>
          </a:custGeom>
          <a:noFill/>
          <a:ln w="16764" cap="rnd">
            <a:solidFill>
              <a:srgbClr val="F3F1EA">
                <a:alpha val="45000"/>
              </a:srgbClr>
            </a:solidFill>
          </a:ln>
        </p:spPr>
        <p:txBody>
          <a:bodyPr rtlCol="0" anchor="ctr"/>
          <a:lstStyle/>
          <a:p>
            <a:pPr algn="ctr"/>
          </a:p>
        </p:txBody>
      </p:sp>
      <p:sp>
        <p:nvSpPr>
          <p:cNvPr id="48" name="deckkit-motif-quiet+decor:a chalk stroke; the words it frames carry the meaning"/>
          <p:cNvSpPr/>
          <p:nvPr/>
        </p:nvSpPr>
        <p:spPr>
          <a:xfrm>
            <a:off x="4394882" y="2538573"/>
            <a:ext cx="139342" cy="162095"/>
          </a:xfrm>
          <a:custGeom>
            <a:avLst/>
            <a:gdLst/>
            <a:ahLst/>
            <a:cxnLst/>
            <a:rect l="0" t="0" r="r" b="b"/>
            <a:pathLst>
              <a:path w="100000" h="100000" fill="none">
                <a:moveTo>
                  <a:pt x="2888" y="100000"/>
                </a:moveTo>
                <a:lnTo>
                  <a:pt x="100000" y="48526"/>
                </a:lnTo>
                <a:lnTo>
                  <a:pt x="0" y="0"/>
                </a:lnTo>
              </a:path>
            </a:pathLst>
          </a:custGeom>
          <a:noFill/>
          <a:ln w="27940" cap="rnd">
            <a:solidFill>
              <a:srgbClr val="F3F1EA">
                <a:alpha val="85000"/>
              </a:srgbClr>
            </a:solidFill>
          </a:ln>
        </p:spPr>
        <p:txBody>
          <a:bodyPr rtlCol="0" anchor="ctr"/>
          <a:lstStyle/>
          <a:p>
            <a:pPr algn="ctr"/>
          </a:p>
        </p:txBody>
      </p:sp>
      <p:sp>
        <p:nvSpPr>
          <p:cNvPr id="49" name="deckkit-motif-quiet+decor:a chalk stroke; the words it frames carry the meaning"/>
          <p:cNvSpPr/>
          <p:nvPr/>
        </p:nvSpPr>
        <p:spPr>
          <a:xfrm>
            <a:off x="7038872" y="2891552"/>
            <a:ext cx="1408984" cy="99456"/>
          </a:xfrm>
          <a:custGeom>
            <a:avLst/>
            <a:gdLst/>
            <a:ahLst/>
            <a:cxnLst/>
            <a:rect l="0" t="0" r="r" b="b"/>
            <a:pathLst>
              <a:path w="100000" h="100000" fill="none">
                <a:moveTo>
                  <a:pt x="0" y="100000"/>
                </a:moveTo>
                <a:lnTo>
                  <a:pt x="100000" y="0"/>
                </a:lnTo>
              </a:path>
            </a:pathLst>
          </a:custGeom>
          <a:noFill/>
          <a:ln w="27940" cap="rnd">
            <a:solidFill>
              <a:srgbClr val="F3F1EA">
                <a:alpha val="85000"/>
              </a:srgbClr>
            </a:solidFill>
          </a:ln>
        </p:spPr>
        <p:txBody>
          <a:bodyPr rtlCol="0" anchor="ctr"/>
          <a:lstStyle/>
          <a:p>
            <a:pPr algn="ctr"/>
          </a:p>
        </p:txBody>
      </p:sp>
      <p:sp>
        <p:nvSpPr>
          <p:cNvPr id="50" name="deckkit-motif-quiet+decor:a chalk stroke; the words it frames carry the meaning"/>
          <p:cNvSpPr/>
          <p:nvPr/>
        </p:nvSpPr>
        <p:spPr>
          <a:xfrm>
            <a:off x="7034848" y="2887868"/>
            <a:ext cx="1396650" cy="91885"/>
          </a:xfrm>
          <a:custGeom>
            <a:avLst/>
            <a:gdLst/>
            <a:ahLst/>
            <a:cxnLst/>
            <a:rect l="0" t="0" r="r" b="b"/>
            <a:pathLst>
              <a:path w="100000" h="100000" fill="none">
                <a:moveTo>
                  <a:pt x="0" y="100000"/>
                </a:moveTo>
                <a:lnTo>
                  <a:pt x="100000" y="0"/>
                </a:lnTo>
              </a:path>
            </a:pathLst>
          </a:custGeom>
          <a:noFill/>
          <a:ln w="16764" cap="rnd">
            <a:solidFill>
              <a:srgbClr val="F3F1EA">
                <a:alpha val="45000"/>
              </a:srgbClr>
            </a:solidFill>
          </a:ln>
        </p:spPr>
        <p:txBody>
          <a:bodyPr rtlCol="0" anchor="ctr"/>
          <a:lstStyle/>
          <a:p>
            <a:pPr algn="ctr"/>
          </a:p>
        </p:txBody>
      </p:sp>
      <p:sp>
        <p:nvSpPr>
          <p:cNvPr id="51" name="deckkit-motif-quiet+decor:a chalk stroke; the words it frames carry the meaning"/>
          <p:cNvSpPr/>
          <p:nvPr/>
        </p:nvSpPr>
        <p:spPr>
          <a:xfrm>
            <a:off x="8300508" y="2820834"/>
            <a:ext cx="130227" cy="160986"/>
          </a:xfrm>
          <a:custGeom>
            <a:avLst/>
            <a:gdLst/>
            <a:ahLst/>
            <a:cxnLst/>
            <a:rect l="0" t="0" r="r" b="b"/>
            <a:pathLst>
              <a:path w="100000" h="100000" fill="none">
                <a:moveTo>
                  <a:pt x="10917" y="100000"/>
                </a:moveTo>
                <a:lnTo>
                  <a:pt x="100000" y="46137"/>
                </a:lnTo>
                <a:lnTo>
                  <a:pt x="0" y="0"/>
                </a:lnTo>
              </a:path>
            </a:pathLst>
          </a:custGeom>
          <a:noFill/>
          <a:ln w="27940" cap="rnd">
            <a:solidFill>
              <a:srgbClr val="F3F1EA">
                <a:alpha val="85000"/>
              </a:srgbClr>
            </a:solidFill>
          </a:ln>
        </p:spPr>
        <p:txBody>
          <a:bodyPr rtlCol="0" anchor="ctr"/>
          <a:lstStyle/>
          <a:p>
            <a:pPr algn="ctr"/>
          </a:p>
        </p:txBody>
      </p:sp>
      <p:sp>
        <p:nvSpPr>
          <p:cNvPr id="52" name="TextBox 51"/>
          <p:cNvSpPr txBox="1"/>
          <p:nvPr/>
        </p:nvSpPr>
        <p:spPr>
          <a:xfrm>
            <a:off x="3520440" y="2185416"/>
            <a:ext cx="1005840" cy="310896"/>
          </a:xfrm>
          <a:prstGeom prst="rect">
            <a:avLst/>
          </a:prstGeom>
          <a:noFill/>
          <a:ln/>
        </p:spPr>
        <p:txBody>
          <a:bodyPr wrap="square" anchor="t" lIns="25400" rIns="25400" tIns="25400" bIns="25400">
            <a:spAutoFit/>
          </a:bodyPr>
          <a:lstStyle/>
          <a:p>
            <a:pPr algn="ctr">
              <a:lnSpc>
                <a:spcPct val="100000"/>
              </a:lnSpc>
              <a:spcBef>
                <a:spcPts val="0"/>
              </a:spcBef>
              <a:spcAft>
                <a:spcPts val="400"/>
              </a:spcAft>
            </a:pPr>
            <a:r>
              <a:rPr sz="1500" b="0" i="0">
                <a:solidFill>
                  <a:srgbClr val="C9D3C9"/>
                </a:solidFill>
                <a:latin typeface="Chalkboard SE"/>
                <a:ea typeface="Hiragino Sans GB"/>
              </a:rPr>
              <a:t>zoom in</a:t>
            </a:r>
          </a:p>
        </p:txBody>
      </p:sp>
      <p:sp>
        <p:nvSpPr>
          <p:cNvPr id="53" name="TextBox 52"/>
          <p:cNvSpPr txBox="1"/>
          <p:nvPr/>
        </p:nvSpPr>
        <p:spPr>
          <a:xfrm>
            <a:off x="7086600" y="3081528"/>
            <a:ext cx="914400" cy="310896"/>
          </a:xfrm>
          <a:prstGeom prst="rect">
            <a:avLst/>
          </a:prstGeom>
          <a:noFill/>
          <a:ln/>
        </p:spPr>
        <p:txBody>
          <a:bodyPr wrap="square" anchor="t" lIns="25400" rIns="25400" tIns="25400" bIns="25400">
            <a:spAutoFit/>
          </a:bodyPr>
          <a:lstStyle/>
          <a:p>
            <a:pPr algn="ctr">
              <a:lnSpc>
                <a:spcPct val="100000"/>
              </a:lnSpc>
              <a:spcBef>
                <a:spcPts val="0"/>
              </a:spcBef>
              <a:spcAft>
                <a:spcPts val="400"/>
              </a:spcAft>
            </a:pPr>
            <a:r>
              <a:rPr sz="1500" b="0" i="0">
                <a:solidFill>
                  <a:srgbClr val="C9D3C9"/>
                </a:solidFill>
                <a:latin typeface="Chalkboard SE"/>
                <a:ea typeface="Hiragino Sans GB"/>
              </a:rPr>
              <a:t>zoom in</a:t>
            </a:r>
          </a:p>
        </p:txBody>
      </p:sp>
      <p:sp>
        <p:nvSpPr>
          <p:cNvPr id="54" name="TextBox 53"/>
          <p:cNvSpPr txBox="1"/>
          <p:nvPr/>
        </p:nvSpPr>
        <p:spPr>
          <a:xfrm>
            <a:off x="731520" y="3465576"/>
            <a:ext cx="2743200" cy="384048"/>
          </a:xfrm>
          <a:prstGeom prst="rect">
            <a:avLst/>
          </a:prstGeom>
          <a:noFill/>
          <a:ln/>
        </p:spPr>
        <p:txBody>
          <a:bodyPr wrap="square" anchor="t" lIns="25400" rIns="25400" tIns="25400" bIns="25400">
            <a:spAutoFit/>
          </a:bodyPr>
          <a:lstStyle/>
          <a:p>
            <a:pPr algn="ctr">
              <a:lnSpc>
                <a:spcPct val="100000"/>
              </a:lnSpc>
              <a:spcBef>
                <a:spcPts val="0"/>
              </a:spcBef>
              <a:spcAft>
                <a:spcPts val="400"/>
              </a:spcAft>
            </a:pPr>
            <a:r>
              <a:rPr sz="2200" b="1" i="0">
                <a:solidFill>
                  <a:srgbClr val="F3F1EA"/>
                </a:solidFill>
                <a:latin typeface="Chalkboard SE"/>
                <a:ea typeface="Hiragino Sans GB"/>
              </a:rPr>
              <a:t>Leaf</a:t>
            </a:r>
          </a:p>
        </p:txBody>
      </p:sp>
      <p:sp>
        <p:nvSpPr>
          <p:cNvPr id="55" name="TextBox 54"/>
          <p:cNvSpPr txBox="1"/>
          <p:nvPr/>
        </p:nvSpPr>
        <p:spPr>
          <a:xfrm>
            <a:off x="4709160" y="3465576"/>
            <a:ext cx="2377440" cy="384048"/>
          </a:xfrm>
          <a:prstGeom prst="rect">
            <a:avLst/>
          </a:prstGeom>
          <a:noFill/>
          <a:ln/>
        </p:spPr>
        <p:txBody>
          <a:bodyPr wrap="square" anchor="t" lIns="25400" rIns="25400" tIns="25400" bIns="25400">
            <a:spAutoFit/>
          </a:bodyPr>
          <a:lstStyle/>
          <a:p>
            <a:pPr algn="ctr">
              <a:lnSpc>
                <a:spcPct val="100000"/>
              </a:lnSpc>
              <a:spcBef>
                <a:spcPts val="0"/>
              </a:spcBef>
              <a:spcAft>
                <a:spcPts val="400"/>
              </a:spcAft>
            </a:pPr>
            <a:r>
              <a:rPr sz="2200" b="1" i="0">
                <a:solidFill>
                  <a:srgbClr val="F3F1EA"/>
                </a:solidFill>
                <a:latin typeface="Chalkboard SE"/>
                <a:ea typeface="Hiragino Sans GB"/>
              </a:rPr>
              <a:t>Mesophyll cell</a:t>
            </a:r>
          </a:p>
        </p:txBody>
      </p:sp>
      <p:sp>
        <p:nvSpPr>
          <p:cNvPr id="56" name="TextBox 55"/>
          <p:cNvSpPr txBox="1"/>
          <p:nvPr/>
        </p:nvSpPr>
        <p:spPr>
          <a:xfrm>
            <a:off x="8366760" y="3465576"/>
            <a:ext cx="2926080" cy="384048"/>
          </a:xfrm>
          <a:prstGeom prst="rect">
            <a:avLst/>
          </a:prstGeom>
          <a:noFill/>
          <a:ln/>
        </p:spPr>
        <p:txBody>
          <a:bodyPr wrap="square" anchor="t" lIns="25400" rIns="25400" tIns="25400" bIns="25400">
            <a:spAutoFit/>
          </a:bodyPr>
          <a:lstStyle/>
          <a:p>
            <a:pPr algn="ctr">
              <a:lnSpc>
                <a:spcPct val="100000"/>
              </a:lnSpc>
              <a:spcBef>
                <a:spcPts val="0"/>
              </a:spcBef>
              <a:spcAft>
                <a:spcPts val="400"/>
              </a:spcAft>
            </a:pPr>
            <a:r>
              <a:rPr sz="2200" b="1" i="0">
                <a:solidFill>
                  <a:srgbClr val="F2D16B"/>
                </a:solidFill>
                <a:latin typeface="Chalkboard SE"/>
                <a:ea typeface="Hiragino Sans GB"/>
              </a:rPr>
              <a:t>Chloroplast</a:t>
            </a:r>
          </a:p>
        </p:txBody>
      </p:sp>
      <p:sp>
        <p:nvSpPr>
          <p:cNvPr id="57" name="TextBox 56"/>
          <p:cNvSpPr txBox="1"/>
          <p:nvPr/>
        </p:nvSpPr>
        <p:spPr>
          <a:xfrm>
            <a:off x="932688" y="4023359"/>
            <a:ext cx="4733391" cy="685799"/>
          </a:xfrm>
          <a:prstGeom prst="rect">
            <a:avLst/>
          </a:prstGeom>
          <a:noFill/>
          <a:ln/>
        </p:spPr>
        <p:txBody>
          <a:bodyPr wrap="square" anchor="ctr" lIns="25400" rIns="25400" tIns="25400" bIns="25400">
            <a:spAutoFit/>
          </a:bodyPr>
          <a:lstStyle/>
          <a:p>
            <a:pPr algn="l">
              <a:lnSpc>
                <a:spcPct val="100000"/>
              </a:lnSpc>
              <a:spcBef>
                <a:spcPts val="0"/>
              </a:spcBef>
              <a:spcAft>
                <a:spcPts val="200"/>
              </a:spcAft>
            </a:pPr>
            <a:r>
              <a:rPr sz="2000" b="0" i="0">
                <a:solidFill>
                  <a:srgbClr val="F3F1EA"/>
                </a:solidFill>
                <a:latin typeface="Chalkboard SE"/>
                <a:ea typeface="Hiragino Sans GB"/>
              </a:rPr>
              <a:t>Mesophyll cells hold many chloroplasts;</a:t>
            </a:r>
          </a:p>
          <a:p>
            <a:pPr algn="l">
              <a:lnSpc>
                <a:spcPct val="100000"/>
              </a:lnSpc>
              <a:spcBef>
                <a:spcPts val="0"/>
              </a:spcBef>
              <a:spcAft>
                <a:spcPts val="200"/>
              </a:spcAft>
            </a:pPr>
            <a:r>
              <a:rPr sz="2000" b="0" i="0">
                <a:solidFill>
                  <a:srgbClr val="F3F1EA"/>
                </a:solidFill>
                <a:latin typeface="Chalkboard SE"/>
                <a:ea typeface="Hiragino Sans GB"/>
              </a:rPr>
              <a:t>most root cells have none.</a:t>
            </a:r>
          </a:p>
        </p:txBody>
      </p:sp>
      <p:sp>
        <p:nvSpPr>
          <p:cNvPr id="58" name="deckkit-motif-quiet+overlap+decor:a chalk frame drawn round its own words; the box encloses the text by design"/>
          <p:cNvSpPr/>
          <p:nvPr/>
        </p:nvSpPr>
        <p:spPr>
          <a:xfrm>
            <a:off x="739482" y="3933958"/>
            <a:ext cx="5136192" cy="863449"/>
          </a:xfrm>
          <a:custGeom>
            <a:avLst/>
            <a:gdLst/>
            <a:ahLst/>
            <a:cxnLst/>
            <a:rect l="0" t="0" r="r" b="b"/>
            <a:pathLst>
              <a:path w="100000" h="100000" fill="none">
                <a:moveTo>
                  <a:pt x="564" y="3958"/>
                </a:moveTo>
                <a:lnTo>
                  <a:pt x="100000" y="9022"/>
                </a:lnTo>
                <a:lnTo>
                  <a:pt x="99333" y="95248"/>
                </a:lnTo>
                <a:lnTo>
                  <a:pt x="0" y="100000"/>
                </a:lnTo>
                <a:lnTo>
                  <a:pt x="535" y="0"/>
                </a:lnTo>
              </a:path>
            </a:pathLst>
          </a:custGeom>
          <a:noFill/>
          <a:ln w="25400" cap="rnd">
            <a:solidFill>
              <a:srgbClr val="F3F1EA">
                <a:alpha val="85000"/>
              </a:srgbClr>
            </a:solidFill>
          </a:ln>
        </p:spPr>
        <p:txBody>
          <a:bodyPr rtlCol="0" anchor="ctr"/>
          <a:lstStyle/>
          <a:p>
            <a:pPr algn="ctr"/>
          </a:p>
        </p:txBody>
      </p:sp>
      <p:sp>
        <p:nvSpPr>
          <p:cNvPr id="59" name="deckkit-motif-quiet+overlap+decor:a chalk frame drawn round its own words; the box encloses the text by design"/>
          <p:cNvSpPr/>
          <p:nvPr/>
        </p:nvSpPr>
        <p:spPr>
          <a:xfrm>
            <a:off x="747913" y="3953828"/>
            <a:ext cx="5133347" cy="843300"/>
          </a:xfrm>
          <a:custGeom>
            <a:avLst/>
            <a:gdLst/>
            <a:ahLst/>
            <a:cxnLst/>
            <a:rect l="0" t="0" r="r" b="b"/>
            <a:pathLst>
              <a:path w="100000" h="100000" fill="none">
                <a:moveTo>
                  <a:pt x="157" y="2802"/>
                </a:moveTo>
                <a:lnTo>
                  <a:pt x="100000" y="4996"/>
                </a:lnTo>
                <a:lnTo>
                  <a:pt x="99520" y="95199"/>
                </a:lnTo>
                <a:lnTo>
                  <a:pt x="0" y="100000"/>
                </a:lnTo>
                <a:lnTo>
                  <a:pt x="397" y="0"/>
                </a:lnTo>
              </a:path>
            </a:pathLst>
          </a:custGeom>
          <a:noFill/>
          <a:ln w="15240" cap="rnd">
            <a:solidFill>
              <a:srgbClr val="F3F1EA">
                <a:alpha val="45000"/>
              </a:srgbClr>
            </a:solidFill>
          </a:ln>
        </p:spPr>
        <p:txBody>
          <a:bodyPr rtlCol="0" anchor="ctr"/>
          <a:lstStyle/>
          <a:p>
            <a:pPr algn="ctr"/>
          </a:p>
        </p:txBody>
      </p:sp>
      <p:sp>
        <p:nvSpPr>
          <p:cNvPr id="60" name="TextBox 59"/>
          <p:cNvSpPr txBox="1"/>
          <p:nvPr/>
        </p:nvSpPr>
        <p:spPr>
          <a:xfrm>
            <a:off x="6525615" y="4023359"/>
            <a:ext cx="4733391" cy="685799"/>
          </a:xfrm>
          <a:prstGeom prst="rect">
            <a:avLst/>
          </a:prstGeom>
          <a:noFill/>
          <a:ln/>
        </p:spPr>
        <p:txBody>
          <a:bodyPr wrap="square" anchor="ctr" lIns="25400" rIns="25400" tIns="25400" bIns="25400">
            <a:spAutoFit/>
          </a:bodyPr>
          <a:lstStyle/>
          <a:p>
            <a:pPr algn="l">
              <a:lnSpc>
                <a:spcPct val="100000"/>
              </a:lnSpc>
              <a:spcBef>
                <a:spcPts val="0"/>
              </a:spcBef>
              <a:spcAft>
                <a:spcPts val="200"/>
              </a:spcAft>
            </a:pPr>
            <a:r>
              <a:rPr sz="2000" b="0" i="0">
                <a:solidFill>
                  <a:srgbClr val="F3F1EA"/>
                </a:solidFill>
                <a:latin typeface="Chalkboard SE"/>
                <a:ea typeface="Hiragino Sans GB"/>
              </a:rPr>
              <a:t>Photosynthesis happens in chloroplasts;</a:t>
            </a:r>
          </a:p>
          <a:p>
            <a:pPr algn="l">
              <a:lnSpc>
                <a:spcPct val="100000"/>
              </a:lnSpc>
              <a:spcBef>
                <a:spcPts val="0"/>
              </a:spcBef>
              <a:spcAft>
                <a:spcPts val="200"/>
              </a:spcAft>
            </a:pPr>
            <a:r>
              <a:rPr sz="2000" b="0" i="0">
                <a:solidFill>
                  <a:srgbClr val="F3F1EA"/>
                </a:solidFill>
                <a:latin typeface="Chalkboard SE"/>
                <a:ea typeface="Hiragino Sans GB"/>
              </a:rPr>
              <a:t>their chlorophyll absorbs light energy.</a:t>
            </a:r>
          </a:p>
        </p:txBody>
      </p:sp>
      <p:sp>
        <p:nvSpPr>
          <p:cNvPr id="61" name="deckkit-motif-quiet+overlap+decor:a chalk frame drawn round its own words; the box encloses the text by design"/>
          <p:cNvSpPr/>
          <p:nvPr/>
        </p:nvSpPr>
        <p:spPr>
          <a:xfrm>
            <a:off x="6280789" y="3934070"/>
            <a:ext cx="5180569" cy="813062"/>
          </a:xfrm>
          <a:custGeom>
            <a:avLst/>
            <a:gdLst/>
            <a:ahLst/>
            <a:cxnLst/>
            <a:rect l="0" t="0" r="r" b="b"/>
            <a:pathLst>
              <a:path w="100000" h="100000" fill="none">
                <a:moveTo>
                  <a:pt x="571" y="4542"/>
                </a:moveTo>
                <a:lnTo>
                  <a:pt x="99892" y="3528"/>
                </a:lnTo>
                <a:lnTo>
                  <a:pt x="100000" y="99695"/>
                </a:lnTo>
                <a:lnTo>
                  <a:pt x="0" y="100000"/>
                </a:lnTo>
                <a:lnTo>
                  <a:pt x="1523" y="0"/>
                </a:lnTo>
              </a:path>
            </a:pathLst>
          </a:custGeom>
          <a:noFill/>
          <a:ln w="25400" cap="rnd">
            <a:solidFill>
              <a:srgbClr val="F2D16B">
                <a:alpha val="85000"/>
              </a:srgbClr>
            </a:solidFill>
          </a:ln>
        </p:spPr>
        <p:txBody>
          <a:bodyPr rtlCol="0" anchor="ctr"/>
          <a:lstStyle/>
          <a:p>
            <a:pPr algn="ctr"/>
          </a:p>
        </p:txBody>
      </p:sp>
      <p:sp>
        <p:nvSpPr>
          <p:cNvPr id="62" name="deckkit-motif-quiet+overlap+decor:a chalk frame drawn round its own words; the box encloses the text by design"/>
          <p:cNvSpPr/>
          <p:nvPr/>
        </p:nvSpPr>
        <p:spPr>
          <a:xfrm>
            <a:off x="6292346" y="3939702"/>
            <a:ext cx="5177898" cy="816058"/>
          </a:xfrm>
          <a:custGeom>
            <a:avLst/>
            <a:gdLst/>
            <a:ahLst/>
            <a:cxnLst/>
            <a:rect l="0" t="0" r="r" b="b"/>
            <a:pathLst>
              <a:path w="100000" h="100000" fill="none">
                <a:moveTo>
                  <a:pt x="311" y="5275"/>
                </a:moveTo>
                <a:lnTo>
                  <a:pt x="99732" y="3371"/>
                </a:lnTo>
                <a:lnTo>
                  <a:pt x="100000" y="100000"/>
                </a:lnTo>
                <a:lnTo>
                  <a:pt x="0" y="98436"/>
                </a:lnTo>
                <a:lnTo>
                  <a:pt x="1513" y="0"/>
                </a:lnTo>
              </a:path>
            </a:pathLst>
          </a:custGeom>
          <a:noFill/>
          <a:ln w="15240" cap="rnd">
            <a:solidFill>
              <a:srgbClr val="F2D16B">
                <a:alpha val="45000"/>
              </a:srgbClr>
            </a:solidFill>
          </a:ln>
        </p:spPr>
        <p:txBody>
          <a:bodyPr rtlCol="0" anchor="ctr"/>
          <a:lstStyle/>
          <a:p>
            <a:pPr algn="ctr"/>
          </a:p>
        </p:txBody>
      </p:sp>
      <p:sp>
        <p:nvSpPr>
          <p:cNvPr id="63" name="deckkit-motif-quiet+decor:a chalk stroke; the words it frames carry the meaning"/>
          <p:cNvSpPr/>
          <p:nvPr/>
        </p:nvSpPr>
        <p:spPr>
          <a:xfrm>
            <a:off x="725769" y="5158186"/>
            <a:ext cx="10731551" cy="9144"/>
          </a:xfrm>
          <a:custGeom>
            <a:avLst/>
            <a:gdLst/>
            <a:ahLst/>
            <a:cxnLst/>
            <a:rect l="0" t="0" r="r" b="b"/>
            <a:pathLst>
              <a:path w="100000" h="100000" fill="none">
                <a:moveTo>
                  <a:pt x="0" y="0"/>
                </a:moveTo>
                <a:lnTo>
                  <a:pt x="100000" y="14326"/>
                </a:lnTo>
              </a:path>
            </a:pathLst>
          </a:custGeom>
          <a:noFill/>
          <a:ln w="17780" cap="rnd">
            <a:solidFill>
              <a:srgbClr val="C9D3C9">
                <a:alpha val="85000"/>
              </a:srgbClr>
            </a:solidFill>
          </a:ln>
        </p:spPr>
        <p:txBody>
          <a:bodyPr rtlCol="0" anchor="ctr"/>
          <a:lstStyle/>
          <a:p>
            <a:pPr algn="ctr"/>
          </a:p>
        </p:txBody>
      </p:sp>
      <p:sp>
        <p:nvSpPr>
          <p:cNvPr id="64" name="TextBox 63"/>
          <p:cNvSpPr txBox="1"/>
          <p:nvPr/>
        </p:nvSpPr>
        <p:spPr>
          <a:xfrm>
            <a:off x="731520" y="5266944"/>
            <a:ext cx="718820" cy="420624"/>
          </a:xfrm>
          <a:prstGeom prst="rect">
            <a:avLst/>
          </a:prstGeom>
          <a:noFill/>
          <a:ln/>
        </p:spPr>
        <p:txBody>
          <a:bodyPr wrap="square" anchor="ctr" lIns="25400" rIns="25400" tIns="25400" bIns="25400">
            <a:spAutoFit/>
          </a:bodyPr>
          <a:lstStyle/>
          <a:p>
            <a:pPr algn="l">
              <a:lnSpc>
                <a:spcPct val="100000"/>
              </a:lnSpc>
              <a:spcBef>
                <a:spcPts val="0"/>
              </a:spcBef>
              <a:spcAft>
                <a:spcPts val="400"/>
              </a:spcAft>
            </a:pPr>
            <a:r>
              <a:rPr sz="1400" b="1" i="0">
                <a:solidFill>
                  <a:srgbClr val="F2A9B8"/>
                </a:solidFill>
                <a:latin typeface="Chalkboard SE"/>
                <a:ea typeface="Hiragino Sans GB"/>
              </a:rPr>
              <a:t>Board</a:t>
            </a:r>
          </a:p>
        </p:txBody>
      </p:sp>
      <p:sp>
        <p:nvSpPr>
          <p:cNvPr id="65" name="deckkit-motif-quiet+overlap+decor:a chalk frame drawn round its own words; the box encloses the text by design"/>
          <p:cNvSpPr/>
          <p:nvPr/>
        </p:nvSpPr>
        <p:spPr>
          <a:xfrm>
            <a:off x="664955" y="5227101"/>
            <a:ext cx="734285" cy="505352"/>
          </a:xfrm>
          <a:custGeom>
            <a:avLst/>
            <a:gdLst/>
            <a:ahLst/>
            <a:cxnLst/>
            <a:rect l="0" t="0" r="r" b="b"/>
            <a:pathLst>
              <a:path w="100000" h="100000" fill="none">
                <a:moveTo>
                  <a:pt x="3467" y="1771"/>
                </a:moveTo>
                <a:lnTo>
                  <a:pt x="100000" y="0"/>
                </a:lnTo>
                <a:lnTo>
                  <a:pt x="94608" y="100000"/>
                </a:lnTo>
                <a:lnTo>
                  <a:pt x="0" y="98580"/>
                </a:lnTo>
                <a:lnTo>
                  <a:pt x="10699" y="3799"/>
                </a:lnTo>
              </a:path>
            </a:pathLst>
          </a:custGeom>
          <a:noFill/>
          <a:ln w="25400" cap="rnd">
            <a:solidFill>
              <a:srgbClr val="F2A9B8">
                <a:alpha val="85000"/>
              </a:srgbClr>
            </a:solidFill>
          </a:ln>
        </p:spPr>
        <p:txBody>
          <a:bodyPr rtlCol="0" anchor="ctr"/>
          <a:lstStyle/>
          <a:p>
            <a:pPr algn="ctr"/>
          </a:p>
        </p:txBody>
      </p:sp>
      <p:sp>
        <p:nvSpPr>
          <p:cNvPr id="66" name="deckkit-motif-quiet+overlap+decor:a chalk frame drawn round its own words; the box encloses the text by design"/>
          <p:cNvSpPr/>
          <p:nvPr/>
        </p:nvSpPr>
        <p:spPr>
          <a:xfrm>
            <a:off x="682458" y="5230425"/>
            <a:ext cx="698490" cy="504788"/>
          </a:xfrm>
          <a:custGeom>
            <a:avLst/>
            <a:gdLst/>
            <a:ahLst/>
            <a:cxnLst/>
            <a:rect l="0" t="0" r="r" b="b"/>
            <a:pathLst>
              <a:path w="100000" h="100000" fill="none">
                <a:moveTo>
                  <a:pt x="14" y="0"/>
                </a:moveTo>
                <a:lnTo>
                  <a:pt x="100000" y="837"/>
                </a:lnTo>
                <a:lnTo>
                  <a:pt x="97533" y="97082"/>
                </a:lnTo>
                <a:lnTo>
                  <a:pt x="0" y="100000"/>
                </a:lnTo>
                <a:lnTo>
                  <a:pt x="8817" y="2373"/>
                </a:lnTo>
              </a:path>
            </a:pathLst>
          </a:custGeom>
          <a:noFill/>
          <a:ln w="15240" cap="rnd">
            <a:solidFill>
              <a:srgbClr val="F2A9B8">
                <a:alpha val="45000"/>
              </a:srgbClr>
            </a:solidFill>
          </a:ln>
        </p:spPr>
        <p:txBody>
          <a:bodyPr rtlCol="0" anchor="ctr"/>
          <a:lstStyle/>
          <a:p>
            <a:pPr algn="ctr"/>
          </a:p>
        </p:txBody>
      </p:sp>
      <p:sp>
        <p:nvSpPr>
          <p:cNvPr id="67" name="TextBox 66"/>
          <p:cNvSpPr txBox="1"/>
          <p:nvPr/>
        </p:nvSpPr>
        <p:spPr>
          <a:xfrm>
            <a:off x="1844903" y="5458968"/>
            <a:ext cx="2248408" cy="405130"/>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2200" b="0" i="0">
                <a:solidFill>
                  <a:srgbClr val="F3F1EA"/>
                </a:solidFill>
                <a:latin typeface="Chalkboard SE"/>
                <a:ea typeface="Hiragino Sans GB"/>
              </a:rPr>
              <a:t>carbon dioxide</a:t>
            </a:r>
          </a:p>
        </p:txBody>
      </p:sp>
      <p:sp>
        <p:nvSpPr>
          <p:cNvPr id="68" name="TextBox 67"/>
          <p:cNvSpPr txBox="1"/>
          <p:nvPr/>
        </p:nvSpPr>
        <p:spPr>
          <a:xfrm>
            <a:off x="4093311" y="5458968"/>
            <a:ext cx="419100" cy="405130"/>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2200" b="0" i="0">
                <a:solidFill>
                  <a:srgbClr val="F3F1EA"/>
                </a:solidFill>
                <a:latin typeface="Chalkboard SE"/>
                <a:ea typeface="Hiragino Sans GB"/>
              </a:rPr>
              <a:t>+</a:t>
            </a:r>
          </a:p>
        </p:txBody>
      </p:sp>
      <p:sp>
        <p:nvSpPr>
          <p:cNvPr id="69" name="TextBox 68"/>
          <p:cNvSpPr txBox="1"/>
          <p:nvPr/>
        </p:nvSpPr>
        <p:spPr>
          <a:xfrm>
            <a:off x="4512411" y="5458968"/>
            <a:ext cx="991108" cy="405130"/>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2200" b="0" i="0">
                <a:solidFill>
                  <a:srgbClr val="F3F1EA"/>
                </a:solidFill>
                <a:latin typeface="Chalkboard SE"/>
                <a:ea typeface="Hiragino Sans GB"/>
              </a:rPr>
              <a:t>water</a:t>
            </a:r>
          </a:p>
        </p:txBody>
      </p:sp>
      <p:sp>
        <p:nvSpPr>
          <p:cNvPr id="70" name="deckkit-motif-quiet+decor:a chalk stroke; the words it frames carry the meaning"/>
          <p:cNvSpPr/>
          <p:nvPr/>
        </p:nvSpPr>
        <p:spPr>
          <a:xfrm>
            <a:off x="5581286" y="5659162"/>
            <a:ext cx="1725001" cy="19967"/>
          </a:xfrm>
          <a:custGeom>
            <a:avLst/>
            <a:gdLst/>
            <a:ahLst/>
            <a:cxnLst/>
            <a:rect l="0" t="0" r="r" b="b"/>
            <a:pathLst>
              <a:path w="100000" h="100000" fill="none">
                <a:moveTo>
                  <a:pt x="0" y="100000"/>
                </a:moveTo>
                <a:lnTo>
                  <a:pt x="100000" y="0"/>
                </a:lnTo>
              </a:path>
            </a:pathLst>
          </a:custGeom>
          <a:noFill/>
          <a:ln w="27940" cap="rnd">
            <a:solidFill>
              <a:srgbClr val="F3F1EA">
                <a:alpha val="85000"/>
              </a:srgbClr>
            </a:solidFill>
          </a:ln>
        </p:spPr>
        <p:txBody>
          <a:bodyPr rtlCol="0" anchor="ctr"/>
          <a:lstStyle/>
          <a:p>
            <a:pPr algn="ctr"/>
          </a:p>
        </p:txBody>
      </p:sp>
      <p:sp>
        <p:nvSpPr>
          <p:cNvPr id="71" name="deckkit-motif-quiet+decor:a chalk stroke; the words it frames carry the meaning"/>
          <p:cNvSpPr/>
          <p:nvPr/>
        </p:nvSpPr>
        <p:spPr>
          <a:xfrm>
            <a:off x="5594952" y="5658894"/>
            <a:ext cx="1705500" cy="15445"/>
          </a:xfrm>
          <a:custGeom>
            <a:avLst/>
            <a:gdLst/>
            <a:ahLst/>
            <a:cxnLst/>
            <a:rect l="0" t="0" r="r" b="b"/>
            <a:pathLst>
              <a:path w="100000" h="100000" fill="none">
                <a:moveTo>
                  <a:pt x="0" y="100000"/>
                </a:moveTo>
                <a:lnTo>
                  <a:pt x="100000" y="0"/>
                </a:lnTo>
              </a:path>
            </a:pathLst>
          </a:custGeom>
          <a:noFill/>
          <a:ln w="16764" cap="rnd">
            <a:solidFill>
              <a:srgbClr val="F3F1EA">
                <a:alpha val="45000"/>
              </a:srgbClr>
            </a:solidFill>
          </a:ln>
        </p:spPr>
        <p:txBody>
          <a:bodyPr rtlCol="0" anchor="ctr"/>
          <a:lstStyle/>
          <a:p>
            <a:pPr algn="ctr"/>
          </a:p>
        </p:txBody>
      </p:sp>
      <p:sp>
        <p:nvSpPr>
          <p:cNvPr id="72" name="deckkit-motif-quiet+decor:a chalk stroke; the words it frames carry the meaning"/>
          <p:cNvSpPr/>
          <p:nvPr/>
        </p:nvSpPr>
        <p:spPr>
          <a:xfrm>
            <a:off x="7166921" y="5590540"/>
            <a:ext cx="124440" cy="156226"/>
          </a:xfrm>
          <a:custGeom>
            <a:avLst/>
            <a:gdLst/>
            <a:ahLst/>
            <a:cxnLst/>
            <a:rect l="0" t="0" r="r" b="b"/>
            <a:pathLst>
              <a:path w="100000" h="100000" fill="none">
                <a:moveTo>
                  <a:pt x="0" y="100000"/>
                </a:moveTo>
                <a:lnTo>
                  <a:pt x="100000" y="54954"/>
                </a:lnTo>
                <a:lnTo>
                  <a:pt x="2811" y="0"/>
                </a:lnTo>
              </a:path>
            </a:pathLst>
          </a:custGeom>
          <a:noFill/>
          <a:ln w="27940" cap="rnd">
            <a:solidFill>
              <a:srgbClr val="F3F1EA">
                <a:alpha val="85000"/>
              </a:srgbClr>
            </a:solidFill>
          </a:ln>
        </p:spPr>
        <p:txBody>
          <a:bodyPr rtlCol="0" anchor="ctr"/>
          <a:lstStyle/>
          <a:p>
            <a:pPr algn="ctr"/>
          </a:p>
        </p:txBody>
      </p:sp>
      <p:sp>
        <p:nvSpPr>
          <p:cNvPr id="73" name="TextBox 72"/>
          <p:cNvSpPr txBox="1"/>
          <p:nvPr/>
        </p:nvSpPr>
        <p:spPr>
          <a:xfrm>
            <a:off x="5503519" y="5222494"/>
            <a:ext cx="1946656" cy="291693"/>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1584" b="0" i="0">
                <a:solidFill>
                  <a:srgbClr val="F3F1EA"/>
                </a:solidFill>
                <a:latin typeface="Chalkboard SE"/>
                <a:ea typeface="Hiragino Sans GB"/>
              </a:rPr>
              <a:t>light energy</a:t>
            </a:r>
          </a:p>
        </p:txBody>
      </p:sp>
      <p:sp>
        <p:nvSpPr>
          <p:cNvPr id="74" name="TextBox 73"/>
          <p:cNvSpPr txBox="1"/>
          <p:nvPr/>
        </p:nvSpPr>
        <p:spPr>
          <a:xfrm>
            <a:off x="5503519" y="5825083"/>
            <a:ext cx="1946656" cy="291693"/>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1584" b="1" i="0">
                <a:solidFill>
                  <a:srgbClr val="F2D16B"/>
                </a:solidFill>
                <a:latin typeface="Chalkboard SE"/>
                <a:ea typeface="Hiragino Sans GB"/>
              </a:rPr>
              <a:t>chloroplasts</a:t>
            </a:r>
          </a:p>
        </p:txBody>
      </p:sp>
      <p:sp>
        <p:nvSpPr>
          <p:cNvPr id="75" name="deckkit-motif-quiet+overlap+decor:a chalk frame drawn round its own words; the box encloses the text by design"/>
          <p:cNvSpPr/>
          <p:nvPr/>
        </p:nvSpPr>
        <p:spPr>
          <a:xfrm>
            <a:off x="5738274" y="5769648"/>
            <a:ext cx="1523029" cy="393981"/>
          </a:xfrm>
          <a:custGeom>
            <a:avLst/>
            <a:gdLst/>
            <a:ahLst/>
            <a:cxnLst/>
            <a:rect l="0" t="0" r="r" b="b"/>
            <a:pathLst>
              <a:path w="100000" h="100000" fill="none">
                <a:moveTo>
                  <a:pt x="0" y="16831"/>
                </a:moveTo>
                <a:lnTo>
                  <a:pt x="100000" y="4351"/>
                </a:lnTo>
                <a:lnTo>
                  <a:pt x="98786" y="100000"/>
                </a:lnTo>
                <a:lnTo>
                  <a:pt x="870" y="85661"/>
                </a:lnTo>
                <a:lnTo>
                  <a:pt x="2183" y="0"/>
                </a:lnTo>
              </a:path>
            </a:pathLst>
          </a:custGeom>
          <a:noFill/>
          <a:ln w="25400" cap="rnd">
            <a:solidFill>
              <a:srgbClr val="F2D16B">
                <a:alpha val="85000"/>
              </a:srgbClr>
            </a:solidFill>
          </a:ln>
        </p:spPr>
        <p:txBody>
          <a:bodyPr rtlCol="0" anchor="ctr"/>
          <a:lstStyle/>
          <a:p>
            <a:pPr algn="ctr"/>
          </a:p>
        </p:txBody>
      </p:sp>
      <p:sp>
        <p:nvSpPr>
          <p:cNvPr id="76" name="deckkit-motif-quiet+overlap+decor:a chalk frame drawn round its own words; the box encloses the text by design"/>
          <p:cNvSpPr/>
          <p:nvPr/>
        </p:nvSpPr>
        <p:spPr>
          <a:xfrm>
            <a:off x="5743198" y="5779050"/>
            <a:ext cx="1508033" cy="389867"/>
          </a:xfrm>
          <a:custGeom>
            <a:avLst/>
            <a:gdLst/>
            <a:ahLst/>
            <a:cxnLst/>
            <a:rect l="0" t="0" r="r" b="b"/>
            <a:pathLst>
              <a:path w="100000" h="100000" fill="none">
                <a:moveTo>
                  <a:pt x="0" y="11477"/>
                </a:moveTo>
                <a:lnTo>
                  <a:pt x="100000" y="2142"/>
                </a:lnTo>
                <a:lnTo>
                  <a:pt x="99559" y="100000"/>
                </a:lnTo>
                <a:lnTo>
                  <a:pt x="174" y="89153"/>
                </a:lnTo>
                <a:lnTo>
                  <a:pt x="1929" y="0"/>
                </a:lnTo>
              </a:path>
            </a:pathLst>
          </a:custGeom>
          <a:noFill/>
          <a:ln w="15240" cap="rnd">
            <a:solidFill>
              <a:srgbClr val="F2D16B">
                <a:alpha val="45000"/>
              </a:srgbClr>
            </a:solidFill>
          </a:ln>
        </p:spPr>
        <p:txBody>
          <a:bodyPr rtlCol="0" anchor="ctr"/>
          <a:lstStyle/>
          <a:p>
            <a:pPr algn="ctr"/>
          </a:p>
        </p:txBody>
      </p:sp>
      <p:sp>
        <p:nvSpPr>
          <p:cNvPr id="77" name="TextBox 76"/>
          <p:cNvSpPr txBox="1"/>
          <p:nvPr/>
        </p:nvSpPr>
        <p:spPr>
          <a:xfrm>
            <a:off x="7450175" y="5458968"/>
            <a:ext cx="2248408" cy="405130"/>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2200" b="0" i="0">
                <a:solidFill>
                  <a:srgbClr val="F3F1EA"/>
                </a:solidFill>
                <a:latin typeface="Chalkboard SE"/>
                <a:ea typeface="Hiragino Sans GB"/>
              </a:rPr>
              <a:t>organic matter</a:t>
            </a:r>
          </a:p>
        </p:txBody>
      </p:sp>
      <p:sp>
        <p:nvSpPr>
          <p:cNvPr id="78" name="TextBox 77"/>
          <p:cNvSpPr txBox="1"/>
          <p:nvPr/>
        </p:nvSpPr>
        <p:spPr>
          <a:xfrm>
            <a:off x="9698583" y="5458968"/>
            <a:ext cx="419100" cy="405130"/>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2200" b="0" i="0">
                <a:solidFill>
                  <a:srgbClr val="F3F1EA"/>
                </a:solidFill>
                <a:latin typeface="Chalkboard SE"/>
                <a:ea typeface="Hiragino Sans GB"/>
              </a:rPr>
              <a:t>+</a:t>
            </a:r>
          </a:p>
        </p:txBody>
      </p:sp>
      <p:sp>
        <p:nvSpPr>
          <p:cNvPr id="79" name="TextBox 78"/>
          <p:cNvSpPr txBox="1"/>
          <p:nvPr/>
        </p:nvSpPr>
        <p:spPr>
          <a:xfrm>
            <a:off x="10117683" y="5458968"/>
            <a:ext cx="1130808" cy="405130"/>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2200" b="0" i="0">
                <a:solidFill>
                  <a:srgbClr val="F3F1EA"/>
                </a:solidFill>
                <a:latin typeface="Chalkboard SE"/>
                <a:ea typeface="Hiragino Sans GB"/>
              </a:rPr>
              <a:t>oxygen</a:t>
            </a:r>
          </a:p>
        </p:txBody>
      </p:sp>
      <p:sp>
        <p:nvSpPr>
          <p:cNvPr id="80" name="TextBox 79"/>
          <p:cNvSpPr txBox="1"/>
          <p:nvPr/>
        </p:nvSpPr>
        <p:spPr>
          <a:xfrm>
            <a:off x="6705294" y="4773168"/>
            <a:ext cx="4754880" cy="310896"/>
          </a:xfrm>
          <a:prstGeom prst="rect">
            <a:avLst/>
          </a:prstGeom>
          <a:noFill/>
          <a:ln/>
        </p:spPr>
        <p:txBody>
          <a:bodyPr wrap="square" anchor="t" lIns="25400" rIns="25400" tIns="25400" bIns="25400">
            <a:spAutoFit/>
          </a:bodyPr>
          <a:lstStyle/>
          <a:p>
            <a:pPr algn="r">
              <a:lnSpc>
                <a:spcPct val="100000"/>
              </a:lnSpc>
              <a:spcBef>
                <a:spcPts val="0"/>
              </a:spcBef>
              <a:spcAft>
                <a:spcPts val="400"/>
              </a:spcAft>
            </a:pPr>
            <a:r>
              <a:rPr sz="1500" b="0" i="0">
                <a:solidFill>
                  <a:srgbClr val="F3F1EA"/>
                </a:solidFill>
                <a:latin typeface="Chalkboard SE"/>
                <a:ea typeface="Hiragino Sans GB"/>
              </a:rPr>
              <a:t>Circled in yellow: what this page is about ↓</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name="vl.chalkboard">
    <p:bg>
      <p:bgPr>
        <a:blipFill dpi="0" rotWithShape="1">
          <a:blip r:embed="rId2"/>
          <a:srcRect/>
          <a:tile tx="0" ty="0" sx="100000" sy="100000" flip="none" algn="tl"/>
        </a:blipFill>
        <a:effectLst/>
      </p:bgPr>
    </p:bg>
    <p:spTree>
      <p:nvGrpSpPr>
        <p:cNvPr id="1" name=""/>
        <p:cNvGrpSpPr/>
        <p:nvPr/>
      </p:nvGrpSpPr>
      <p:grpSpPr/>
      <p:sp>
        <p:nvSpPr>
          <p:cNvPr id="13" name="deckkit-a11ytitle"/>
          <p:cNvSpPr>
            <a:spLocks noGrp="1"/>
          </p:cNvSpPr>
          <p:nvPr>
            <p:ph type="title"/>
          </p:nvPr>
        </p:nvSpPr>
        <p:spPr>
          <a:xfrm>
            <a:off x="0" y="-914400"/>
            <a:ext cx="12191695" cy="457200"/>
          </a:xfrm>
          <a:ln/>
        </p:spPr>
        <p:txBody>
          <a:bodyPr/>
          <a:lstStyle/>
          <a:p>
            <a:pPr/>
            <a:r>
              <a:rPr sz="1000" b="0" i="0">
                <a:solidFill>
                  <a:srgbClr val="F3F1EA"/>
                </a:solidFill>
                <a:latin typeface="Chalkboard SE"/>
                <a:ea typeface="Hiragino Sans GB"/>
              </a:rPr>
              <a:t>In: carbon dioxide, water. Out: organic matter, oxygen</a:t>
            </a:r>
          </a:p>
        </p:txBody>
      </p:sp>
      <p:sp>
        <p:nvSpPr>
          <p:cNvPr id="2" name="deckkit-decor+vl.chalkboard:the blackboard's wooden frame"/>
          <p:cNvSpPr/>
          <p:nvPr/>
        </p:nvSpPr>
        <p:spPr>
          <a:xfrm>
            <a:off x="0" y="0"/>
            <a:ext cx="12191695" cy="128016"/>
          </a:xfrm>
          <a:prstGeom prst="rect">
            <a:avLst/>
          </a:prstGeom>
          <a:solidFill>
            <a:srgbClr val="7A4F2A"/>
          </a:solidFill>
          <a:ln>
            <a:noFill/>
          </a:ln>
          <a:effectLst/>
        </p:spPr>
        <p:txBody>
          <a:bodyPr rtlCol="0" anchor="ctr"/>
          <a:lstStyle/>
          <a:p>
            <a:pPr algn="ctr"/>
          </a:p>
        </p:txBody>
      </p:sp>
      <p:sp>
        <p:nvSpPr>
          <p:cNvPr id="3" name="deckkit-decor+vl.chalkboard:the blackboard's wooden frame"/>
          <p:cNvSpPr/>
          <p:nvPr/>
        </p:nvSpPr>
        <p:spPr>
          <a:xfrm>
            <a:off x="0" y="6729984"/>
            <a:ext cx="12191695" cy="128016"/>
          </a:xfrm>
          <a:prstGeom prst="rect">
            <a:avLst/>
          </a:prstGeom>
          <a:solidFill>
            <a:srgbClr val="7A4F2A"/>
          </a:solidFill>
          <a:ln>
            <a:noFill/>
          </a:ln>
          <a:effectLst/>
        </p:spPr>
        <p:txBody>
          <a:bodyPr rtlCol="0" anchor="ctr"/>
          <a:lstStyle/>
          <a:p>
            <a:pPr algn="ctr"/>
          </a:p>
        </p:txBody>
      </p:sp>
      <p:sp>
        <p:nvSpPr>
          <p:cNvPr id="4" name="deckkit-decor+vl.chalkboard:the blackboard's wooden frame"/>
          <p:cNvSpPr/>
          <p:nvPr/>
        </p:nvSpPr>
        <p:spPr>
          <a:xfrm>
            <a:off x="0" y="128016"/>
            <a:ext cx="128016" cy="6601968"/>
          </a:xfrm>
          <a:prstGeom prst="rect">
            <a:avLst/>
          </a:prstGeom>
          <a:solidFill>
            <a:srgbClr val="7A4F2A"/>
          </a:solidFill>
          <a:ln>
            <a:noFill/>
          </a:ln>
          <a:effectLst/>
        </p:spPr>
        <p:txBody>
          <a:bodyPr rtlCol="0" anchor="ctr"/>
          <a:lstStyle/>
          <a:p>
            <a:pPr algn="ctr"/>
          </a:p>
        </p:txBody>
      </p:sp>
      <p:sp>
        <p:nvSpPr>
          <p:cNvPr id="5" name="deckkit-decor+vl.chalkboard:the blackboard's wooden frame"/>
          <p:cNvSpPr/>
          <p:nvPr/>
        </p:nvSpPr>
        <p:spPr>
          <a:xfrm>
            <a:off x="12063679" y="128016"/>
            <a:ext cx="128016" cy="6601968"/>
          </a:xfrm>
          <a:prstGeom prst="rect">
            <a:avLst/>
          </a:prstGeom>
          <a:solidFill>
            <a:srgbClr val="7A4F2A"/>
          </a:solidFill>
          <a:ln>
            <a:noFill/>
          </a:ln>
          <a:effectLst/>
        </p:spPr>
        <p:txBody>
          <a:bodyPr rtlCol="0" anchor="ctr"/>
          <a:lstStyle/>
          <a:p>
            <a:pPr algn="ctr"/>
          </a:p>
        </p:txBody>
      </p:sp>
      <p:sp>
        <p:nvSpPr>
          <p:cNvPr id="6" name="deckkit-decor+vl.chalkboard:a stick of chalk on the board's ledge"/>
          <p:cNvSpPr/>
          <p:nvPr/>
        </p:nvSpPr>
        <p:spPr>
          <a:xfrm>
            <a:off x="3901342" y="6675120"/>
            <a:ext cx="1097280" cy="54864"/>
          </a:xfrm>
          <a:prstGeom prst="rect">
            <a:avLst/>
          </a:prstGeom>
          <a:solidFill>
            <a:srgbClr val="E8E2D2"/>
          </a:solidFill>
          <a:ln>
            <a:noFill/>
          </a:ln>
          <a:effectLst/>
        </p:spPr>
        <p:txBody>
          <a:bodyPr rtlCol="0" anchor="ctr"/>
          <a:lstStyle/>
          <a:p>
            <a:pPr algn="ctr"/>
          </a:p>
        </p:txBody>
      </p:sp>
      <p:sp>
        <p:nvSpPr>
          <p:cNvPr id="7" name="TextBox 6"/>
          <p:cNvSpPr txBox="1"/>
          <p:nvPr/>
        </p:nvSpPr>
        <p:spPr>
          <a:xfrm>
            <a:off x="731520" y="347472"/>
            <a:ext cx="10728655" cy="329184"/>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500" b="1" i="0">
                <a:solidFill>
                  <a:srgbClr val="F2A9B8"/>
                </a:solidFill>
                <a:latin typeface="Chalkboard SE"/>
                <a:ea typeface="Hiragino Sans GB"/>
              </a:rPr>
              <a:t>The process · what goes in and out of a leaf</a:t>
            </a:r>
          </a:p>
        </p:txBody>
      </p:sp>
      <p:sp>
        <p:nvSpPr>
          <p:cNvPr id="8" name="TextBox 7"/>
          <p:cNvSpPr txBox="1"/>
          <p:nvPr/>
        </p:nvSpPr>
        <p:spPr>
          <a:xfrm>
            <a:off x="731520" y="640080"/>
            <a:ext cx="10728655" cy="658368"/>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3200" b="1" i="0">
                <a:solidFill>
                  <a:srgbClr val="F3F1EA"/>
                </a:solidFill>
                <a:latin typeface="Chalkboard SE"/>
                <a:ea typeface="Hiragino Sans GB"/>
              </a:rPr>
              <a:t>In: carbon dioxide, water. Out: organic matter, oxygen</a:t>
            </a:r>
          </a:p>
        </p:txBody>
      </p:sp>
      <p:sp>
        <p:nvSpPr>
          <p:cNvPr id="9" name="deckkit-motif-quiet+decor:a chalk stroke; the words it frames carry the meaning"/>
          <p:cNvSpPr/>
          <p:nvPr/>
        </p:nvSpPr>
        <p:spPr>
          <a:xfrm>
            <a:off x="777173" y="1289692"/>
            <a:ext cx="10711729" cy="64662"/>
          </a:xfrm>
          <a:custGeom>
            <a:avLst/>
            <a:gdLst/>
            <a:ahLst/>
            <a:cxnLst/>
            <a:rect l="0" t="0" r="r" b="b"/>
            <a:pathLst>
              <a:path w="100000" h="100000" fill="none">
                <a:moveTo>
                  <a:pt x="0" y="5814"/>
                </a:moveTo>
                <a:lnTo>
                  <a:pt x="9943" y="9412"/>
                </a:lnTo>
                <a:lnTo>
                  <a:pt x="20041" y="69673"/>
                </a:lnTo>
                <a:lnTo>
                  <a:pt x="29952" y="68061"/>
                </a:lnTo>
                <a:lnTo>
                  <a:pt x="39954" y="17809"/>
                </a:lnTo>
                <a:lnTo>
                  <a:pt x="50072" y="35595"/>
                </a:lnTo>
                <a:lnTo>
                  <a:pt x="59919" y="100000"/>
                </a:lnTo>
                <a:lnTo>
                  <a:pt x="70036" y="48251"/>
                </a:lnTo>
                <a:lnTo>
                  <a:pt x="80050" y="0"/>
                </a:lnTo>
                <a:lnTo>
                  <a:pt x="90146" y="41926"/>
                </a:lnTo>
                <a:lnTo>
                  <a:pt x="100000" y="99128"/>
                </a:lnTo>
              </a:path>
            </a:pathLst>
          </a:custGeom>
          <a:noFill/>
          <a:ln w="33020" cap="rnd">
            <a:solidFill>
              <a:srgbClr val="F2D16B">
                <a:alpha val="85000"/>
              </a:srgbClr>
            </a:solidFill>
          </a:ln>
        </p:spPr>
        <p:txBody>
          <a:bodyPr rtlCol="0" anchor="ctr"/>
          <a:lstStyle/>
          <a:p>
            <a:pPr algn="ctr"/>
          </a:p>
        </p:txBody>
      </p:sp>
      <p:sp>
        <p:nvSpPr>
          <p:cNvPr id="10" name="deckkit-motif-quiet+decor:a chalk stroke; the words it frames carry the meaning"/>
          <p:cNvSpPr/>
          <p:nvPr/>
        </p:nvSpPr>
        <p:spPr>
          <a:xfrm>
            <a:off x="762854" y="1296536"/>
            <a:ext cx="10723275" cy="57618"/>
          </a:xfrm>
          <a:custGeom>
            <a:avLst/>
            <a:gdLst/>
            <a:ahLst/>
            <a:cxnLst/>
            <a:rect l="0" t="0" r="r" b="b"/>
            <a:pathLst>
              <a:path w="100000" h="100000" fill="none">
                <a:moveTo>
                  <a:pt x="0" y="0"/>
                </a:moveTo>
                <a:lnTo>
                  <a:pt x="10041" y="14476"/>
                </a:lnTo>
                <a:lnTo>
                  <a:pt x="20034" y="52305"/>
                </a:lnTo>
                <a:lnTo>
                  <a:pt x="30016" y="51245"/>
                </a:lnTo>
                <a:lnTo>
                  <a:pt x="39971" y="7366"/>
                </a:lnTo>
                <a:lnTo>
                  <a:pt x="50122" y="5699"/>
                </a:lnTo>
                <a:lnTo>
                  <a:pt x="60026" y="100000"/>
                </a:lnTo>
                <a:lnTo>
                  <a:pt x="70125" y="36528"/>
                </a:lnTo>
                <a:lnTo>
                  <a:pt x="80105" y="5914"/>
                </a:lnTo>
                <a:lnTo>
                  <a:pt x="90041" y="48831"/>
                </a:lnTo>
                <a:lnTo>
                  <a:pt x="100000" y="79766"/>
                </a:lnTo>
              </a:path>
            </a:pathLst>
          </a:custGeom>
          <a:noFill/>
          <a:ln w="19812" cap="rnd">
            <a:solidFill>
              <a:srgbClr val="F2D16B">
                <a:alpha val="45000"/>
              </a:srgbClr>
            </a:solidFill>
          </a:ln>
        </p:spPr>
        <p:txBody>
          <a:bodyPr rtlCol="0" anchor="ctr"/>
          <a:lstStyle/>
          <a:p>
            <a:pPr algn="ctr"/>
          </a:p>
        </p:txBody>
      </p:sp>
      <p:sp>
        <p:nvSpPr>
          <p:cNvPr id="11" name="deckkit-motif-quiet+decor:a chalk stroke; the words it frames carry the meaning"/>
          <p:cNvSpPr/>
          <p:nvPr/>
        </p:nvSpPr>
        <p:spPr>
          <a:xfrm>
            <a:off x="850545" y="1391707"/>
            <a:ext cx="10548853" cy="55917"/>
          </a:xfrm>
          <a:custGeom>
            <a:avLst/>
            <a:gdLst/>
            <a:ahLst/>
            <a:cxnLst/>
            <a:rect l="0" t="0" r="r" b="b"/>
            <a:pathLst>
              <a:path w="100000" h="100000" fill="none">
                <a:moveTo>
                  <a:pt x="0" y="36076"/>
                </a:moveTo>
                <a:lnTo>
                  <a:pt x="10009" y="8663"/>
                </a:lnTo>
                <a:lnTo>
                  <a:pt x="20150" y="58020"/>
                </a:lnTo>
                <a:lnTo>
                  <a:pt x="30035" y="87861"/>
                </a:lnTo>
                <a:lnTo>
                  <a:pt x="40120" y="87177"/>
                </a:lnTo>
                <a:lnTo>
                  <a:pt x="50104" y="11873"/>
                </a:lnTo>
                <a:lnTo>
                  <a:pt x="60044" y="0"/>
                </a:lnTo>
                <a:lnTo>
                  <a:pt x="70110" y="56010"/>
                </a:lnTo>
                <a:lnTo>
                  <a:pt x="80069" y="100000"/>
                </a:lnTo>
                <a:lnTo>
                  <a:pt x="90087" y="41038"/>
                </a:lnTo>
                <a:lnTo>
                  <a:pt x="100000" y="11909"/>
                </a:lnTo>
              </a:path>
            </a:pathLst>
          </a:custGeom>
          <a:noFill/>
          <a:ln w="22860" cap="rnd">
            <a:solidFill>
              <a:srgbClr val="F2D16B">
                <a:alpha val="85000"/>
              </a:srgbClr>
            </a:solidFill>
          </a:ln>
        </p:spPr>
        <p:txBody>
          <a:bodyPr rtlCol="0" anchor="ctr"/>
          <a:lstStyle/>
          <a:p>
            <a:pPr algn="ctr"/>
          </a:p>
        </p:txBody>
      </p:sp>
      <p:sp>
        <p:nvSpPr>
          <p:cNvPr id="12" name="deckkit-motif-quiet+decor:a chalk stroke; the words it frames carry the meaning"/>
          <p:cNvSpPr/>
          <p:nvPr/>
        </p:nvSpPr>
        <p:spPr>
          <a:xfrm>
            <a:off x="861079" y="1385411"/>
            <a:ext cx="10542919" cy="66851"/>
          </a:xfrm>
          <a:custGeom>
            <a:avLst/>
            <a:gdLst/>
            <a:ahLst/>
            <a:cxnLst/>
            <a:rect l="0" t="0" r="r" b="b"/>
            <a:pathLst>
              <a:path w="100000" h="100000" fill="none">
                <a:moveTo>
                  <a:pt x="0" y="35893"/>
                </a:moveTo>
                <a:lnTo>
                  <a:pt x="9895" y="0"/>
                </a:lnTo>
                <a:lnTo>
                  <a:pt x="19991" y="57944"/>
                </a:lnTo>
                <a:lnTo>
                  <a:pt x="29930" y="96467"/>
                </a:lnTo>
                <a:lnTo>
                  <a:pt x="39978" y="60672"/>
                </a:lnTo>
                <a:lnTo>
                  <a:pt x="50067" y="5120"/>
                </a:lnTo>
                <a:lnTo>
                  <a:pt x="60092" y="6292"/>
                </a:lnTo>
                <a:lnTo>
                  <a:pt x="69976" y="48855"/>
                </a:lnTo>
                <a:lnTo>
                  <a:pt x="80000" y="100000"/>
                </a:lnTo>
                <a:lnTo>
                  <a:pt x="89952" y="60585"/>
                </a:lnTo>
                <a:lnTo>
                  <a:pt x="100000" y="6116"/>
                </a:lnTo>
              </a:path>
            </a:pathLst>
          </a:custGeom>
          <a:noFill/>
          <a:ln w="13716" cap="rnd">
            <a:solidFill>
              <a:srgbClr val="F2D16B">
                <a:alpha val="45000"/>
              </a:srgbClr>
            </a:solidFill>
          </a:ln>
        </p:spPr>
        <p:txBody>
          <a:bodyPr rtlCol="0" anchor="ctr"/>
          <a:lstStyle/>
          <a:p>
            <a:pPr algn="ctr"/>
          </a:p>
        </p:txBody>
      </p:sp>
      <p:sp>
        <p:nvSpPr>
          <p:cNvPr id="14" name="deckkit-motif-quiet+decor:a chalk stroke; the words it frames carry the meaning"/>
          <p:cNvSpPr/>
          <p:nvPr/>
        </p:nvSpPr>
        <p:spPr>
          <a:xfrm>
            <a:off x="4522413" y="2295321"/>
            <a:ext cx="4019941" cy="1700446"/>
          </a:xfrm>
          <a:custGeom>
            <a:avLst/>
            <a:gdLst/>
            <a:ahLst/>
            <a:cxnLst/>
            <a:rect l="0" t="0" r="r" b="b"/>
            <a:pathLst>
              <a:path w="100000" h="100000" fill="none">
                <a:moveTo>
                  <a:pt x="0" y="49549"/>
                </a:moveTo>
                <a:lnTo>
                  <a:pt x="2681" y="41506"/>
                </a:lnTo>
                <a:lnTo>
                  <a:pt x="5120" y="36551"/>
                </a:lnTo>
                <a:lnTo>
                  <a:pt x="7361" y="32152"/>
                </a:lnTo>
                <a:lnTo>
                  <a:pt x="9852" y="27961"/>
                </a:lnTo>
                <a:lnTo>
                  <a:pt x="12372" y="23798"/>
                </a:lnTo>
                <a:lnTo>
                  <a:pt x="15068" y="21349"/>
                </a:lnTo>
                <a:lnTo>
                  <a:pt x="17406" y="17462"/>
                </a:lnTo>
                <a:lnTo>
                  <a:pt x="20183" y="15562"/>
                </a:lnTo>
                <a:lnTo>
                  <a:pt x="22657" y="12276"/>
                </a:lnTo>
                <a:lnTo>
                  <a:pt x="25377" y="9504"/>
                </a:lnTo>
                <a:lnTo>
                  <a:pt x="27815" y="7746"/>
                </a:lnTo>
                <a:lnTo>
                  <a:pt x="29927" y="5699"/>
                </a:lnTo>
                <a:lnTo>
                  <a:pt x="32519" y="5019"/>
                </a:lnTo>
                <a:lnTo>
                  <a:pt x="34952" y="3378"/>
                </a:lnTo>
                <a:lnTo>
                  <a:pt x="37704" y="2011"/>
                </a:lnTo>
                <a:lnTo>
                  <a:pt x="40156" y="755"/>
                </a:lnTo>
                <a:lnTo>
                  <a:pt x="42392" y="321"/>
                </a:lnTo>
                <a:lnTo>
                  <a:pt x="45233" y="225"/>
                </a:lnTo>
                <a:lnTo>
                  <a:pt x="47535" y="283"/>
                </a:lnTo>
                <a:lnTo>
                  <a:pt x="50113" y="0"/>
                </a:lnTo>
                <a:lnTo>
                  <a:pt x="52802" y="831"/>
                </a:lnTo>
                <a:lnTo>
                  <a:pt x="55003" y="1214"/>
                </a:lnTo>
                <a:lnTo>
                  <a:pt x="57659" y="2369"/>
                </a:lnTo>
                <a:lnTo>
                  <a:pt x="60272" y="2599"/>
                </a:lnTo>
                <a:lnTo>
                  <a:pt x="62911" y="3583"/>
                </a:lnTo>
                <a:lnTo>
                  <a:pt x="65107" y="5824"/>
                </a:lnTo>
                <a:lnTo>
                  <a:pt x="67464" y="7102"/>
                </a:lnTo>
                <a:lnTo>
                  <a:pt x="69904" y="9162"/>
                </a:lnTo>
                <a:lnTo>
                  <a:pt x="72802" y="11067"/>
                </a:lnTo>
                <a:lnTo>
                  <a:pt x="75365" y="12958"/>
                </a:lnTo>
                <a:lnTo>
                  <a:pt x="77769" y="15741"/>
                </a:lnTo>
                <a:lnTo>
                  <a:pt x="80208" y="18176"/>
                </a:lnTo>
                <a:lnTo>
                  <a:pt x="82852" y="21616"/>
                </a:lnTo>
                <a:lnTo>
                  <a:pt x="85154" y="24262"/>
                </a:lnTo>
                <a:lnTo>
                  <a:pt x="87431" y="27530"/>
                </a:lnTo>
                <a:lnTo>
                  <a:pt x="90253" y="31357"/>
                </a:lnTo>
                <a:lnTo>
                  <a:pt x="92851" y="34168"/>
                </a:lnTo>
                <a:lnTo>
                  <a:pt x="95115" y="38747"/>
                </a:lnTo>
                <a:lnTo>
                  <a:pt x="97418" y="43144"/>
                </a:lnTo>
                <a:lnTo>
                  <a:pt x="100000" y="49505"/>
                </a:lnTo>
                <a:lnTo>
                  <a:pt x="97438" y="57152"/>
                </a:lnTo>
                <a:lnTo>
                  <a:pt x="94975" y="61144"/>
                </a:lnTo>
                <a:lnTo>
                  <a:pt x="92615" y="66033"/>
                </a:lnTo>
                <a:lnTo>
                  <a:pt x="89944" y="69213"/>
                </a:lnTo>
                <a:lnTo>
                  <a:pt x="87698" y="73224"/>
                </a:lnTo>
                <a:lnTo>
                  <a:pt x="85343" y="76418"/>
                </a:lnTo>
                <a:lnTo>
                  <a:pt x="82545" y="78848"/>
                </a:lnTo>
                <a:lnTo>
                  <a:pt x="80087" y="82262"/>
                </a:lnTo>
                <a:lnTo>
                  <a:pt x="77912" y="83929"/>
                </a:lnTo>
                <a:lnTo>
                  <a:pt x="74983" y="86454"/>
                </a:lnTo>
                <a:lnTo>
                  <a:pt x="72512" y="89006"/>
                </a:lnTo>
                <a:lnTo>
                  <a:pt x="70204" y="90748"/>
                </a:lnTo>
                <a:lnTo>
                  <a:pt x="67383" y="92778"/>
                </a:lnTo>
                <a:lnTo>
                  <a:pt x="65080" y="94592"/>
                </a:lnTo>
                <a:lnTo>
                  <a:pt x="62897" y="96169"/>
                </a:lnTo>
                <a:lnTo>
                  <a:pt x="60156" y="97278"/>
                </a:lnTo>
                <a:lnTo>
                  <a:pt x="57741" y="97538"/>
                </a:lnTo>
                <a:lnTo>
                  <a:pt x="55361" y="99242"/>
                </a:lnTo>
                <a:lnTo>
                  <a:pt x="52845" y="99809"/>
                </a:lnTo>
                <a:lnTo>
                  <a:pt x="50080" y="99610"/>
                </a:lnTo>
                <a:lnTo>
                  <a:pt x="47420" y="100000"/>
                </a:lnTo>
                <a:lnTo>
                  <a:pt x="44895" y="99122"/>
                </a:lnTo>
                <a:lnTo>
                  <a:pt x="42473" y="98863"/>
                </a:lnTo>
                <a:lnTo>
                  <a:pt x="40043" y="98103"/>
                </a:lnTo>
                <a:lnTo>
                  <a:pt x="37355" y="97373"/>
                </a:lnTo>
                <a:lnTo>
                  <a:pt x="34908" y="96550"/>
                </a:lnTo>
                <a:lnTo>
                  <a:pt x="32365" y="95871"/>
                </a:lnTo>
                <a:lnTo>
                  <a:pt x="30184" y="93353"/>
                </a:lnTo>
                <a:lnTo>
                  <a:pt x="27484" y="91785"/>
                </a:lnTo>
                <a:lnTo>
                  <a:pt x="25043" y="89423"/>
                </a:lnTo>
                <a:lnTo>
                  <a:pt x="22806" y="88226"/>
                </a:lnTo>
                <a:lnTo>
                  <a:pt x="20095" y="84994"/>
                </a:lnTo>
                <a:lnTo>
                  <a:pt x="17385" y="81666"/>
                </a:lnTo>
                <a:lnTo>
                  <a:pt x="15023" y="78768"/>
                </a:lnTo>
                <a:lnTo>
                  <a:pt x="12786" y="75236"/>
                </a:lnTo>
                <a:lnTo>
                  <a:pt x="9844" y="72535"/>
                </a:lnTo>
                <a:lnTo>
                  <a:pt x="7618" y="67400"/>
                </a:lnTo>
                <a:lnTo>
                  <a:pt x="5124" y="62665"/>
                </a:lnTo>
                <a:lnTo>
                  <a:pt x="2614" y="58559"/>
                </a:lnTo>
                <a:lnTo>
                  <a:pt x="295" y="50253"/>
                </a:lnTo>
              </a:path>
            </a:pathLst>
          </a:custGeom>
          <a:noFill/>
          <a:ln w="30480" cap="rnd">
            <a:solidFill>
              <a:srgbClr val="B6E388">
                <a:alpha val="85000"/>
              </a:srgbClr>
            </a:solidFill>
          </a:ln>
        </p:spPr>
        <p:txBody>
          <a:bodyPr rtlCol="0" anchor="ctr"/>
          <a:lstStyle/>
          <a:p>
            <a:pPr algn="ctr"/>
          </a:p>
        </p:txBody>
      </p:sp>
      <p:sp>
        <p:nvSpPr>
          <p:cNvPr id="15" name="deckkit-motif-quiet+decor:a chalk stroke; the words it frames carry the meaning"/>
          <p:cNvSpPr/>
          <p:nvPr/>
        </p:nvSpPr>
        <p:spPr>
          <a:xfrm>
            <a:off x="4515704" y="2301775"/>
            <a:ext cx="4025839" cy="1699308"/>
          </a:xfrm>
          <a:custGeom>
            <a:avLst/>
            <a:gdLst/>
            <a:ahLst/>
            <a:cxnLst/>
            <a:rect l="0" t="0" r="r" b="b"/>
            <a:pathLst>
              <a:path w="100000" h="100000" fill="none">
                <a:moveTo>
                  <a:pt x="132" y="49481"/>
                </a:moveTo>
                <a:lnTo>
                  <a:pt x="2580" y="42057"/>
                </a:lnTo>
                <a:lnTo>
                  <a:pt x="5277" y="36729"/>
                </a:lnTo>
                <a:lnTo>
                  <a:pt x="7665" y="31427"/>
                </a:lnTo>
                <a:lnTo>
                  <a:pt x="10426" y="28312"/>
                </a:lnTo>
                <a:lnTo>
                  <a:pt x="12947" y="24358"/>
                </a:lnTo>
                <a:lnTo>
                  <a:pt x="15427" y="20871"/>
                </a:lnTo>
                <a:lnTo>
                  <a:pt x="17603" y="17475"/>
                </a:lnTo>
                <a:lnTo>
                  <a:pt x="20172" y="14006"/>
                </a:lnTo>
                <a:lnTo>
                  <a:pt x="22492" y="11753"/>
                </a:lnTo>
                <a:lnTo>
                  <a:pt x="25116" y="9965"/>
                </a:lnTo>
                <a:lnTo>
                  <a:pt x="27995" y="7575"/>
                </a:lnTo>
                <a:lnTo>
                  <a:pt x="30482" y="6447"/>
                </a:lnTo>
                <a:lnTo>
                  <a:pt x="32991" y="4060"/>
                </a:lnTo>
                <a:lnTo>
                  <a:pt x="35089" y="2543"/>
                </a:lnTo>
                <a:lnTo>
                  <a:pt x="37574" y="1416"/>
                </a:lnTo>
                <a:lnTo>
                  <a:pt x="40306" y="1457"/>
                </a:lnTo>
                <a:lnTo>
                  <a:pt x="42922" y="295"/>
                </a:lnTo>
                <a:lnTo>
                  <a:pt x="45318" y="326"/>
                </a:lnTo>
                <a:lnTo>
                  <a:pt x="47507" y="0"/>
                </a:lnTo>
                <a:lnTo>
                  <a:pt x="50455" y="243"/>
                </a:lnTo>
                <a:lnTo>
                  <a:pt x="52867" y="167"/>
                </a:lnTo>
                <a:lnTo>
                  <a:pt x="55054" y="1112"/>
                </a:lnTo>
                <a:lnTo>
                  <a:pt x="57636" y="1895"/>
                </a:lnTo>
                <a:lnTo>
                  <a:pt x="60483" y="2360"/>
                </a:lnTo>
                <a:lnTo>
                  <a:pt x="62670" y="4276"/>
                </a:lnTo>
                <a:lnTo>
                  <a:pt x="65345" y="4690"/>
                </a:lnTo>
                <a:lnTo>
                  <a:pt x="67518" y="6291"/>
                </a:lnTo>
                <a:lnTo>
                  <a:pt x="70440" y="8967"/>
                </a:lnTo>
                <a:lnTo>
                  <a:pt x="72525" y="11022"/>
                </a:lnTo>
                <a:lnTo>
                  <a:pt x="75478" y="13031"/>
                </a:lnTo>
                <a:lnTo>
                  <a:pt x="77633" y="15313"/>
                </a:lnTo>
                <a:lnTo>
                  <a:pt x="80012" y="17238"/>
                </a:lnTo>
                <a:lnTo>
                  <a:pt x="82969" y="20869"/>
                </a:lnTo>
                <a:lnTo>
                  <a:pt x="85225" y="24247"/>
                </a:lnTo>
                <a:lnTo>
                  <a:pt x="87673" y="27388"/>
                </a:lnTo>
                <a:lnTo>
                  <a:pt x="90385" y="29988"/>
                </a:lnTo>
                <a:lnTo>
                  <a:pt x="92570" y="33821"/>
                </a:lnTo>
                <a:lnTo>
                  <a:pt x="95063" y="38287"/>
                </a:lnTo>
                <a:lnTo>
                  <a:pt x="97571" y="42738"/>
                </a:lnTo>
                <a:lnTo>
                  <a:pt x="100000" y="50183"/>
                </a:lnTo>
                <a:lnTo>
                  <a:pt x="97623" y="56410"/>
                </a:lnTo>
                <a:lnTo>
                  <a:pt x="95250" y="61653"/>
                </a:lnTo>
                <a:lnTo>
                  <a:pt x="92662" y="65757"/>
                </a:lnTo>
                <a:lnTo>
                  <a:pt x="90208" y="68986"/>
                </a:lnTo>
                <a:lnTo>
                  <a:pt x="87722" y="71777"/>
                </a:lnTo>
                <a:lnTo>
                  <a:pt x="85178" y="75210"/>
                </a:lnTo>
                <a:lnTo>
                  <a:pt x="82441" y="79017"/>
                </a:lnTo>
                <a:lnTo>
                  <a:pt x="80035" y="81407"/>
                </a:lnTo>
                <a:lnTo>
                  <a:pt x="77838" y="84130"/>
                </a:lnTo>
                <a:lnTo>
                  <a:pt x="75122" y="86502"/>
                </a:lnTo>
                <a:lnTo>
                  <a:pt x="72748" y="89073"/>
                </a:lnTo>
                <a:lnTo>
                  <a:pt x="70005" y="90813"/>
                </a:lnTo>
                <a:lnTo>
                  <a:pt x="67584" y="92277"/>
                </a:lnTo>
                <a:lnTo>
                  <a:pt x="65371" y="94200"/>
                </a:lnTo>
                <a:lnTo>
                  <a:pt x="62758" y="95943"/>
                </a:lnTo>
                <a:lnTo>
                  <a:pt x="60451" y="96738"/>
                </a:lnTo>
                <a:lnTo>
                  <a:pt x="57789" y="97807"/>
                </a:lnTo>
                <a:lnTo>
                  <a:pt x="55235" y="98816"/>
                </a:lnTo>
                <a:lnTo>
                  <a:pt x="52704" y="99154"/>
                </a:lnTo>
                <a:lnTo>
                  <a:pt x="50220" y="99998"/>
                </a:lnTo>
                <a:lnTo>
                  <a:pt x="47842" y="100000"/>
                </a:lnTo>
                <a:lnTo>
                  <a:pt x="45476" y="99057"/>
                </a:lnTo>
                <a:lnTo>
                  <a:pt x="42769" y="99558"/>
                </a:lnTo>
                <a:lnTo>
                  <a:pt x="40423" y="97898"/>
                </a:lnTo>
                <a:lnTo>
                  <a:pt x="37533" y="97434"/>
                </a:lnTo>
                <a:lnTo>
                  <a:pt x="35008" y="96076"/>
                </a:lnTo>
                <a:lnTo>
                  <a:pt x="32510" y="95291"/>
                </a:lnTo>
                <a:lnTo>
                  <a:pt x="30399" y="94002"/>
                </a:lnTo>
                <a:lnTo>
                  <a:pt x="27557" y="91942"/>
                </a:lnTo>
                <a:lnTo>
                  <a:pt x="25335" y="89129"/>
                </a:lnTo>
                <a:lnTo>
                  <a:pt x="22958" y="87872"/>
                </a:lnTo>
                <a:lnTo>
                  <a:pt x="20098" y="85276"/>
                </a:lnTo>
                <a:lnTo>
                  <a:pt x="17696" y="81838"/>
                </a:lnTo>
                <a:lnTo>
                  <a:pt x="15521" y="79174"/>
                </a:lnTo>
                <a:lnTo>
                  <a:pt x="12570" y="75255"/>
                </a:lnTo>
                <a:lnTo>
                  <a:pt x="10265" y="71413"/>
                </a:lnTo>
                <a:lnTo>
                  <a:pt x="7592" y="67287"/>
                </a:lnTo>
                <a:lnTo>
                  <a:pt x="5381" y="62317"/>
                </a:lnTo>
                <a:lnTo>
                  <a:pt x="2791" y="57523"/>
                </a:lnTo>
                <a:lnTo>
                  <a:pt x="0" y="49436"/>
                </a:lnTo>
              </a:path>
            </a:pathLst>
          </a:custGeom>
          <a:noFill/>
          <a:ln w="18288" cap="rnd">
            <a:solidFill>
              <a:srgbClr val="B6E388">
                <a:alpha val="45000"/>
              </a:srgbClr>
            </a:solidFill>
          </a:ln>
        </p:spPr>
        <p:txBody>
          <a:bodyPr rtlCol="0" anchor="ctr"/>
          <a:lstStyle/>
          <a:p>
            <a:pPr algn="ctr"/>
          </a:p>
        </p:txBody>
      </p:sp>
      <p:sp>
        <p:nvSpPr>
          <p:cNvPr id="16" name="deckkit-motif-quiet+decor:a chalk stroke; the words it frames carry the meaning"/>
          <p:cNvSpPr/>
          <p:nvPr/>
        </p:nvSpPr>
        <p:spPr>
          <a:xfrm>
            <a:off x="4520282" y="3150030"/>
            <a:ext cx="3900456" cy="9144"/>
          </a:xfrm>
          <a:custGeom>
            <a:avLst/>
            <a:gdLst/>
            <a:ahLst/>
            <a:cxnLst/>
            <a:rect l="0" t="0" r="r" b="b"/>
            <a:pathLst>
              <a:path w="100000" h="100000" fill="none">
                <a:moveTo>
                  <a:pt x="0" y="61795"/>
                </a:moveTo>
                <a:lnTo>
                  <a:pt x="100000" y="0"/>
                </a:lnTo>
              </a:path>
            </a:pathLst>
          </a:custGeom>
          <a:noFill/>
          <a:ln w="20320" cap="rnd">
            <a:solidFill>
              <a:srgbClr val="B6E388">
                <a:alpha val="85000"/>
              </a:srgbClr>
            </a:solidFill>
          </a:ln>
        </p:spPr>
        <p:txBody>
          <a:bodyPr rtlCol="0" anchor="ctr"/>
          <a:lstStyle/>
          <a:p>
            <a:pPr algn="ctr"/>
          </a:p>
        </p:txBody>
      </p:sp>
      <p:sp>
        <p:nvSpPr>
          <p:cNvPr id="17" name="deckkit-motif-quiet+decor:a chalk stroke; the words it frames carry the meaning"/>
          <p:cNvSpPr/>
          <p:nvPr/>
        </p:nvSpPr>
        <p:spPr>
          <a:xfrm>
            <a:off x="3786827" y="3142755"/>
            <a:ext cx="738640" cy="1382424"/>
          </a:xfrm>
          <a:custGeom>
            <a:avLst/>
            <a:gdLst/>
            <a:ahLst/>
            <a:cxnLst/>
            <a:rect l="0" t="0" r="r" b="b"/>
            <a:pathLst>
              <a:path w="100000" h="100000" fill="none">
                <a:moveTo>
                  <a:pt x="100000" y="0"/>
                </a:moveTo>
                <a:lnTo>
                  <a:pt x="0" y="100000"/>
                </a:lnTo>
              </a:path>
            </a:pathLst>
          </a:custGeom>
          <a:noFill/>
          <a:ln w="33020" cap="rnd">
            <a:solidFill>
              <a:srgbClr val="B6E388">
                <a:alpha val="85000"/>
              </a:srgbClr>
            </a:solidFill>
          </a:ln>
        </p:spPr>
        <p:txBody>
          <a:bodyPr rtlCol="0" anchor="ctr"/>
          <a:lstStyle/>
          <a:p>
            <a:pPr algn="ctr"/>
          </a:p>
        </p:txBody>
      </p:sp>
      <p:sp>
        <p:nvSpPr>
          <p:cNvPr id="18" name="TextBox 17"/>
          <p:cNvSpPr txBox="1"/>
          <p:nvPr/>
        </p:nvSpPr>
        <p:spPr>
          <a:xfrm>
            <a:off x="5532120" y="2377440"/>
            <a:ext cx="2011680" cy="640080"/>
          </a:xfrm>
          <a:prstGeom prst="rect">
            <a:avLst/>
          </a:prstGeom>
          <a:noFill/>
          <a:ln/>
        </p:spPr>
        <p:txBody>
          <a:bodyPr wrap="square" anchor="t" lIns="25400" rIns="25400" tIns="25400" bIns="25400">
            <a:spAutoFit/>
          </a:bodyPr>
          <a:lstStyle/>
          <a:p>
            <a:pPr algn="ctr">
              <a:lnSpc>
                <a:spcPct val="100000"/>
              </a:lnSpc>
              <a:spcBef>
                <a:spcPts val="0"/>
              </a:spcBef>
              <a:spcAft>
                <a:spcPts val="0"/>
              </a:spcAft>
            </a:pPr>
            <a:r>
              <a:rPr sz="2000" b="1" i="0">
                <a:solidFill>
                  <a:srgbClr val="F3F1EA"/>
                </a:solidFill>
                <a:latin typeface="Chalkboard SE"/>
                <a:ea typeface="Hiragino Sans GB"/>
              </a:rPr>
              <a:t>photosynthesis</a:t>
            </a:r>
          </a:p>
          <a:p>
            <a:pPr algn="ctr">
              <a:lnSpc>
                <a:spcPct val="100000"/>
              </a:lnSpc>
              <a:spcBef>
                <a:spcPts val="0"/>
              </a:spcBef>
              <a:spcAft>
                <a:spcPts val="0"/>
              </a:spcAft>
            </a:pPr>
            <a:r>
              <a:rPr sz="2000" b="1" i="0">
                <a:solidFill>
                  <a:srgbClr val="F3F1EA"/>
                </a:solidFill>
                <a:latin typeface="Chalkboard SE"/>
                <a:ea typeface="Hiragino Sans GB"/>
              </a:rPr>
              <a:t>in chloroplasts</a:t>
            </a:r>
          </a:p>
        </p:txBody>
      </p:sp>
      <p:pic>
        <p:nvPicPr>
          <p:cNvPr id="19" name="Picture 18" descr="Sun" title="Sun"/>
          <p:cNvPicPr>
            <a:picLocks noChangeAspect="1"/>
          </p:cNvPicPr>
          <p:nvPr/>
        </p:nvPicPr>
        <p:blipFill>
          <a:blip r:embed="rId3"/>
          <a:stretch>
            <a:fillRect/>
          </a:stretch>
        </p:blipFill>
        <p:spPr>
          <a:xfrm>
            <a:off x="5458968" y="1463040"/>
            <a:ext cx="548640" cy="548640"/>
          </a:xfrm>
          <a:prstGeom prst="rect">
            <a:avLst/>
          </a:prstGeom>
        </p:spPr>
      </p:pic>
      <p:sp>
        <p:nvSpPr>
          <p:cNvPr id="20" name="deckkit-motif-quiet+decor:a chalk stroke; the words it frames carry the meaning"/>
          <p:cNvSpPr/>
          <p:nvPr/>
        </p:nvSpPr>
        <p:spPr>
          <a:xfrm>
            <a:off x="5824607" y="2031212"/>
            <a:ext cx="235518" cy="254857"/>
          </a:xfrm>
          <a:custGeom>
            <a:avLst/>
            <a:gdLst/>
            <a:ahLst/>
            <a:cxnLst/>
            <a:rect l="0" t="0" r="r" b="b"/>
            <a:pathLst>
              <a:path w="100000" h="100000" fill="none">
                <a:moveTo>
                  <a:pt x="0" y="0"/>
                </a:moveTo>
                <a:lnTo>
                  <a:pt x="100000" y="100000"/>
                </a:lnTo>
              </a:path>
            </a:pathLst>
          </a:custGeom>
          <a:noFill/>
          <a:ln w="27940" cap="rnd">
            <a:solidFill>
              <a:srgbClr val="F2D16B">
                <a:alpha val="85000"/>
              </a:srgbClr>
            </a:solidFill>
          </a:ln>
        </p:spPr>
        <p:txBody>
          <a:bodyPr rtlCol="0" anchor="ctr"/>
          <a:lstStyle/>
          <a:p>
            <a:pPr algn="ctr"/>
          </a:p>
        </p:txBody>
      </p:sp>
      <p:sp>
        <p:nvSpPr>
          <p:cNvPr id="21" name="deckkit-motif-quiet+decor:a chalk stroke; the words it frames carry the meaning"/>
          <p:cNvSpPr/>
          <p:nvPr/>
        </p:nvSpPr>
        <p:spPr>
          <a:xfrm>
            <a:off x="5820799" y="2034207"/>
            <a:ext cx="232225" cy="252712"/>
          </a:xfrm>
          <a:custGeom>
            <a:avLst/>
            <a:gdLst/>
            <a:ahLst/>
            <a:cxnLst/>
            <a:rect l="0" t="0" r="r" b="b"/>
            <a:pathLst>
              <a:path w="100000" h="100000" fill="none">
                <a:moveTo>
                  <a:pt x="0" y="0"/>
                </a:moveTo>
                <a:lnTo>
                  <a:pt x="100000" y="100000"/>
                </a:lnTo>
              </a:path>
            </a:pathLst>
          </a:custGeom>
          <a:noFill/>
          <a:ln w="16764" cap="rnd">
            <a:solidFill>
              <a:srgbClr val="F2D16B">
                <a:alpha val="45000"/>
              </a:srgbClr>
            </a:solidFill>
          </a:ln>
        </p:spPr>
        <p:txBody>
          <a:bodyPr rtlCol="0" anchor="ctr"/>
          <a:lstStyle/>
          <a:p>
            <a:pPr algn="ctr"/>
          </a:p>
        </p:txBody>
      </p:sp>
      <p:sp>
        <p:nvSpPr>
          <p:cNvPr id="22" name="deckkit-motif-quiet+decor:a chalk stroke; the words it frames carry the meaning"/>
          <p:cNvSpPr/>
          <p:nvPr/>
        </p:nvSpPr>
        <p:spPr>
          <a:xfrm>
            <a:off x="5923303" y="2154783"/>
            <a:ext cx="140352" cy="129475"/>
          </a:xfrm>
          <a:custGeom>
            <a:avLst/>
            <a:gdLst/>
            <a:ahLst/>
            <a:cxnLst/>
            <a:rect l="0" t="0" r="r" b="b"/>
            <a:pathLst>
              <a:path w="100000" h="100000" fill="none">
                <a:moveTo>
                  <a:pt x="0" y="64635"/>
                </a:moveTo>
                <a:lnTo>
                  <a:pt x="100000" y="100000"/>
                </a:lnTo>
                <a:lnTo>
                  <a:pt x="73473" y="0"/>
                </a:lnTo>
              </a:path>
            </a:pathLst>
          </a:custGeom>
          <a:noFill/>
          <a:ln w="27940" cap="rnd">
            <a:solidFill>
              <a:srgbClr val="F2D16B">
                <a:alpha val="85000"/>
              </a:srgbClr>
            </a:solidFill>
          </a:ln>
        </p:spPr>
        <p:txBody>
          <a:bodyPr rtlCol="0" anchor="ctr"/>
          <a:lstStyle/>
          <a:p>
            <a:pPr algn="ctr"/>
          </a:p>
        </p:txBody>
      </p:sp>
      <p:sp>
        <p:nvSpPr>
          <p:cNvPr id="23" name="TextBox 22"/>
          <p:cNvSpPr txBox="1"/>
          <p:nvPr/>
        </p:nvSpPr>
        <p:spPr>
          <a:xfrm>
            <a:off x="6117336" y="1517904"/>
            <a:ext cx="1280160" cy="384048"/>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2200" b="1" i="0">
                <a:solidFill>
                  <a:srgbClr val="F2D16B"/>
                </a:solidFill>
                <a:latin typeface="Chalkboard SE"/>
                <a:ea typeface="Hiragino Sans GB"/>
              </a:rPr>
              <a:t>Light</a:t>
            </a:r>
          </a:p>
        </p:txBody>
      </p:sp>
      <p:sp>
        <p:nvSpPr>
          <p:cNvPr id="24" name="TextBox 23"/>
          <p:cNvSpPr txBox="1"/>
          <p:nvPr/>
        </p:nvSpPr>
        <p:spPr>
          <a:xfrm>
            <a:off x="731520" y="2002536"/>
            <a:ext cx="3108960" cy="41148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2400" b="1" i="0">
                <a:solidFill>
                  <a:srgbClr val="F3F1EA"/>
                </a:solidFill>
                <a:latin typeface="Chalkboard SE"/>
                <a:ea typeface="Hiragino Sans GB"/>
              </a:rPr>
              <a:t>Carbon dioxide</a:t>
            </a:r>
          </a:p>
        </p:txBody>
      </p:sp>
      <p:sp>
        <p:nvSpPr>
          <p:cNvPr id="25" name="TextBox 24"/>
          <p:cNvSpPr txBox="1"/>
          <p:nvPr/>
        </p:nvSpPr>
        <p:spPr>
          <a:xfrm>
            <a:off x="731520" y="2414015"/>
            <a:ext cx="3108960" cy="36576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800" b="0" i="0">
                <a:solidFill>
                  <a:srgbClr val="C9D3C9"/>
                </a:solidFill>
                <a:latin typeface="Chalkboard SE"/>
                <a:ea typeface="Hiragino Sans GB"/>
              </a:rPr>
              <a:t>From the air, via stomata</a:t>
            </a:r>
          </a:p>
        </p:txBody>
      </p:sp>
      <p:sp>
        <p:nvSpPr>
          <p:cNvPr id="26" name="deckkit-motif-quiet+decor:a chalk stroke; the words it frames carry the meaning"/>
          <p:cNvSpPr/>
          <p:nvPr/>
        </p:nvSpPr>
        <p:spPr>
          <a:xfrm>
            <a:off x="3484112" y="2635440"/>
            <a:ext cx="1857167" cy="176868"/>
          </a:xfrm>
          <a:custGeom>
            <a:avLst/>
            <a:gdLst/>
            <a:ahLst/>
            <a:cxnLst/>
            <a:rect l="0" t="0" r="r" b="b"/>
            <a:pathLst>
              <a:path w="100000" h="100000" fill="none">
                <a:moveTo>
                  <a:pt x="0" y="0"/>
                </a:moveTo>
                <a:lnTo>
                  <a:pt x="100000" y="100000"/>
                </a:lnTo>
              </a:path>
            </a:pathLst>
          </a:custGeom>
          <a:noFill/>
          <a:ln w="27940" cap="rnd">
            <a:solidFill>
              <a:srgbClr val="F3F1EA">
                <a:alpha val="85000"/>
              </a:srgbClr>
            </a:solidFill>
          </a:ln>
        </p:spPr>
        <p:txBody>
          <a:bodyPr rtlCol="0" anchor="ctr"/>
          <a:lstStyle/>
          <a:p>
            <a:pPr algn="ctr"/>
          </a:p>
        </p:txBody>
      </p:sp>
      <p:sp>
        <p:nvSpPr>
          <p:cNvPr id="27" name="deckkit-motif-quiet+decor:a chalk stroke; the words it frames carry the meaning"/>
          <p:cNvSpPr/>
          <p:nvPr/>
        </p:nvSpPr>
        <p:spPr>
          <a:xfrm>
            <a:off x="3473946" y="2651345"/>
            <a:ext cx="1853840" cy="166887"/>
          </a:xfrm>
          <a:custGeom>
            <a:avLst/>
            <a:gdLst/>
            <a:ahLst/>
            <a:cxnLst/>
            <a:rect l="0" t="0" r="r" b="b"/>
            <a:pathLst>
              <a:path w="100000" h="100000" fill="none">
                <a:moveTo>
                  <a:pt x="0" y="0"/>
                </a:moveTo>
                <a:lnTo>
                  <a:pt x="100000" y="100000"/>
                </a:lnTo>
              </a:path>
            </a:pathLst>
          </a:custGeom>
          <a:noFill/>
          <a:ln w="16764" cap="rnd">
            <a:solidFill>
              <a:srgbClr val="F3F1EA">
                <a:alpha val="45000"/>
              </a:srgbClr>
            </a:solidFill>
          </a:ln>
        </p:spPr>
        <p:txBody>
          <a:bodyPr rtlCol="0" anchor="ctr"/>
          <a:lstStyle/>
          <a:p>
            <a:pPr algn="ctr"/>
          </a:p>
        </p:txBody>
      </p:sp>
      <p:sp>
        <p:nvSpPr>
          <p:cNvPr id="28" name="deckkit-motif-quiet+decor:a chalk stroke; the words it frames carry the meaning"/>
          <p:cNvSpPr/>
          <p:nvPr/>
        </p:nvSpPr>
        <p:spPr>
          <a:xfrm>
            <a:off x="5197841" y="2736659"/>
            <a:ext cx="142095" cy="140166"/>
          </a:xfrm>
          <a:custGeom>
            <a:avLst/>
            <a:gdLst/>
            <a:ahLst/>
            <a:cxnLst/>
            <a:rect l="0" t="0" r="r" b="b"/>
            <a:pathLst>
              <a:path w="100000" h="100000" fill="none">
                <a:moveTo>
                  <a:pt x="0" y="100000"/>
                </a:moveTo>
                <a:lnTo>
                  <a:pt x="100000" y="57825"/>
                </a:lnTo>
                <a:lnTo>
                  <a:pt x="4458" y="0"/>
                </a:lnTo>
              </a:path>
            </a:pathLst>
          </a:custGeom>
          <a:noFill/>
          <a:ln w="27940" cap="rnd">
            <a:solidFill>
              <a:srgbClr val="F3F1EA">
                <a:alpha val="85000"/>
              </a:srgbClr>
            </a:solidFill>
          </a:ln>
        </p:spPr>
        <p:txBody>
          <a:bodyPr rtlCol="0" anchor="ctr"/>
          <a:lstStyle/>
          <a:p>
            <a:pPr algn="ctr"/>
          </a:p>
        </p:txBody>
      </p:sp>
      <p:sp>
        <p:nvSpPr>
          <p:cNvPr id="29" name="TextBox 28"/>
          <p:cNvSpPr txBox="1"/>
          <p:nvPr/>
        </p:nvSpPr>
        <p:spPr>
          <a:xfrm>
            <a:off x="8915400" y="2002536"/>
            <a:ext cx="2544774" cy="41148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2400" b="1" i="0">
                <a:solidFill>
                  <a:srgbClr val="F3F1EA"/>
                </a:solidFill>
                <a:latin typeface="Chalkboard SE"/>
                <a:ea typeface="Hiragino Sans GB"/>
              </a:rPr>
              <a:t>Oxygen</a:t>
            </a:r>
          </a:p>
        </p:txBody>
      </p:sp>
      <p:sp>
        <p:nvSpPr>
          <p:cNvPr id="30" name="TextBox 29"/>
          <p:cNvSpPr txBox="1"/>
          <p:nvPr/>
        </p:nvSpPr>
        <p:spPr>
          <a:xfrm>
            <a:off x="8915400" y="2414015"/>
            <a:ext cx="2544774" cy="36576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800" b="0" i="0">
                <a:solidFill>
                  <a:srgbClr val="C9D3C9"/>
                </a:solidFill>
                <a:latin typeface="Chalkboard SE"/>
                <a:ea typeface="Hiragino Sans GB"/>
              </a:rPr>
              <a:t>Out through stomata</a:t>
            </a:r>
          </a:p>
        </p:txBody>
      </p:sp>
      <p:sp>
        <p:nvSpPr>
          <p:cNvPr id="31" name="deckkit-motif-quiet+decor:a chalk stroke; the words it frames carry the meaning"/>
          <p:cNvSpPr/>
          <p:nvPr/>
        </p:nvSpPr>
        <p:spPr>
          <a:xfrm>
            <a:off x="7663977" y="2587825"/>
            <a:ext cx="1157874" cy="214971"/>
          </a:xfrm>
          <a:custGeom>
            <a:avLst/>
            <a:gdLst/>
            <a:ahLst/>
            <a:cxnLst/>
            <a:rect l="0" t="0" r="r" b="b"/>
            <a:pathLst>
              <a:path w="100000" h="100000" fill="none">
                <a:moveTo>
                  <a:pt x="0" y="100000"/>
                </a:moveTo>
                <a:lnTo>
                  <a:pt x="100000" y="0"/>
                </a:lnTo>
              </a:path>
            </a:pathLst>
          </a:custGeom>
          <a:noFill/>
          <a:ln w="27940" cap="rnd">
            <a:solidFill>
              <a:srgbClr val="F3F1EA">
                <a:alpha val="85000"/>
              </a:srgbClr>
            </a:solidFill>
          </a:ln>
        </p:spPr>
        <p:txBody>
          <a:bodyPr rtlCol="0" anchor="ctr"/>
          <a:lstStyle/>
          <a:p>
            <a:pPr algn="ctr"/>
          </a:p>
        </p:txBody>
      </p:sp>
      <p:sp>
        <p:nvSpPr>
          <p:cNvPr id="32" name="deckkit-motif-quiet+decor:a chalk stroke; the words it frames carry the meaning"/>
          <p:cNvSpPr/>
          <p:nvPr/>
        </p:nvSpPr>
        <p:spPr>
          <a:xfrm>
            <a:off x="7653897" y="2585279"/>
            <a:ext cx="1174541" cy="225360"/>
          </a:xfrm>
          <a:custGeom>
            <a:avLst/>
            <a:gdLst/>
            <a:ahLst/>
            <a:cxnLst/>
            <a:rect l="0" t="0" r="r" b="b"/>
            <a:pathLst>
              <a:path w="100000" h="100000" fill="none">
                <a:moveTo>
                  <a:pt x="0" y="100000"/>
                </a:moveTo>
                <a:lnTo>
                  <a:pt x="100000" y="0"/>
                </a:lnTo>
              </a:path>
            </a:pathLst>
          </a:custGeom>
          <a:noFill/>
          <a:ln w="16764" cap="rnd">
            <a:solidFill>
              <a:srgbClr val="F3F1EA">
                <a:alpha val="45000"/>
              </a:srgbClr>
            </a:solidFill>
          </a:ln>
        </p:spPr>
        <p:txBody>
          <a:bodyPr rtlCol="0" anchor="ctr"/>
          <a:lstStyle/>
          <a:p>
            <a:pPr algn="ctr"/>
          </a:p>
        </p:txBody>
      </p:sp>
      <p:sp>
        <p:nvSpPr>
          <p:cNvPr id="33" name="deckkit-motif-quiet+decor:a chalk stroke; the words it frames carry the meaning"/>
          <p:cNvSpPr/>
          <p:nvPr/>
        </p:nvSpPr>
        <p:spPr>
          <a:xfrm>
            <a:off x="8687306" y="2529157"/>
            <a:ext cx="144218" cy="142380"/>
          </a:xfrm>
          <a:custGeom>
            <a:avLst/>
            <a:gdLst/>
            <a:ahLst/>
            <a:cxnLst/>
            <a:rect l="0" t="0" r="r" b="b"/>
            <a:pathLst>
              <a:path w="100000" h="100000" fill="none">
                <a:moveTo>
                  <a:pt x="17877" y="100000"/>
                </a:moveTo>
                <a:lnTo>
                  <a:pt x="100000" y="33864"/>
                </a:lnTo>
                <a:lnTo>
                  <a:pt x="0" y="0"/>
                </a:lnTo>
              </a:path>
            </a:pathLst>
          </a:custGeom>
          <a:noFill/>
          <a:ln w="27940" cap="rnd">
            <a:solidFill>
              <a:srgbClr val="F3F1EA">
                <a:alpha val="85000"/>
              </a:srgbClr>
            </a:solidFill>
          </a:ln>
        </p:spPr>
        <p:txBody>
          <a:bodyPr rtlCol="0" anchor="ctr"/>
          <a:lstStyle/>
          <a:p>
            <a:pPr algn="ctr"/>
          </a:p>
        </p:txBody>
      </p:sp>
      <p:sp>
        <p:nvSpPr>
          <p:cNvPr id="34" name="deckkit-motif-quiet+decor:a chalk stroke; the words it frames carry the meaning"/>
          <p:cNvSpPr/>
          <p:nvPr/>
        </p:nvSpPr>
        <p:spPr>
          <a:xfrm>
            <a:off x="2833436" y="3854249"/>
            <a:ext cx="1226341" cy="9144"/>
          </a:xfrm>
          <a:custGeom>
            <a:avLst/>
            <a:gdLst/>
            <a:ahLst/>
            <a:cxnLst/>
            <a:rect l="0" t="0" r="r" b="b"/>
            <a:pathLst>
              <a:path w="100000" h="100000" fill="none">
                <a:moveTo>
                  <a:pt x="0" y="0"/>
                </a:moveTo>
                <a:lnTo>
                  <a:pt x="100000" y="45652"/>
                </a:lnTo>
              </a:path>
            </a:pathLst>
          </a:custGeom>
          <a:noFill/>
          <a:ln w="27940" cap="rnd">
            <a:solidFill>
              <a:srgbClr val="F3F1EA">
                <a:alpha val="85000"/>
              </a:srgbClr>
            </a:solidFill>
          </a:ln>
        </p:spPr>
        <p:txBody>
          <a:bodyPr rtlCol="0" anchor="ctr"/>
          <a:lstStyle/>
          <a:p>
            <a:pPr algn="ctr"/>
          </a:p>
        </p:txBody>
      </p:sp>
      <p:sp>
        <p:nvSpPr>
          <p:cNvPr id="35" name="deckkit-motif-quiet+decor:a chalk stroke; the words it frames carry the meaning"/>
          <p:cNvSpPr/>
          <p:nvPr/>
        </p:nvSpPr>
        <p:spPr>
          <a:xfrm>
            <a:off x="2825577" y="3852239"/>
            <a:ext cx="1215897" cy="12014"/>
          </a:xfrm>
          <a:custGeom>
            <a:avLst/>
            <a:gdLst/>
            <a:ahLst/>
            <a:cxnLst/>
            <a:rect l="0" t="0" r="r" b="b"/>
            <a:pathLst>
              <a:path w="100000" h="100000" fill="none">
                <a:moveTo>
                  <a:pt x="0" y="100000"/>
                </a:moveTo>
                <a:lnTo>
                  <a:pt x="100000" y="0"/>
                </a:lnTo>
              </a:path>
            </a:pathLst>
          </a:custGeom>
          <a:noFill/>
          <a:ln w="16764" cap="rnd">
            <a:solidFill>
              <a:srgbClr val="F3F1EA">
                <a:alpha val="45000"/>
              </a:srgbClr>
            </a:solidFill>
          </a:ln>
        </p:spPr>
        <p:txBody>
          <a:bodyPr rtlCol="0" anchor="ctr"/>
          <a:lstStyle/>
          <a:p>
            <a:pPr algn="ctr"/>
          </a:p>
        </p:txBody>
      </p:sp>
      <p:sp>
        <p:nvSpPr>
          <p:cNvPr id="36" name="deckkit-motif-quiet+decor:a chalk stroke; the words it frames carry the meaning"/>
          <p:cNvSpPr/>
          <p:nvPr/>
        </p:nvSpPr>
        <p:spPr>
          <a:xfrm>
            <a:off x="3914822" y="3794048"/>
            <a:ext cx="133861" cy="142996"/>
          </a:xfrm>
          <a:custGeom>
            <a:avLst/>
            <a:gdLst/>
            <a:ahLst/>
            <a:cxnLst/>
            <a:rect l="0" t="0" r="r" b="b"/>
            <a:pathLst>
              <a:path w="100000" h="100000" fill="none">
                <a:moveTo>
                  <a:pt x="7530" y="100000"/>
                </a:moveTo>
                <a:lnTo>
                  <a:pt x="100000" y="51705"/>
                </a:lnTo>
                <a:lnTo>
                  <a:pt x="0" y="0"/>
                </a:lnTo>
              </a:path>
            </a:pathLst>
          </a:custGeom>
          <a:noFill/>
          <a:ln w="27940" cap="rnd">
            <a:solidFill>
              <a:srgbClr val="F3F1EA">
                <a:alpha val="85000"/>
              </a:srgbClr>
            </a:solidFill>
          </a:ln>
        </p:spPr>
        <p:txBody>
          <a:bodyPr rtlCol="0" anchor="ctr"/>
          <a:lstStyle/>
          <a:p>
            <a:pPr algn="ctr"/>
          </a:p>
        </p:txBody>
      </p:sp>
      <p:sp>
        <p:nvSpPr>
          <p:cNvPr id="37" name="deckkit-motif-quiet+decor:a chalk stroke; the words it frames carry the meaning"/>
          <p:cNvSpPr/>
          <p:nvPr/>
        </p:nvSpPr>
        <p:spPr>
          <a:xfrm>
            <a:off x="4044080" y="3471681"/>
            <a:ext cx="667220" cy="1173857"/>
          </a:xfrm>
          <a:custGeom>
            <a:avLst/>
            <a:gdLst/>
            <a:ahLst/>
            <a:cxnLst/>
            <a:rect l="0" t="0" r="r" b="b"/>
            <a:pathLst>
              <a:path w="100000" h="100000" fill="none">
                <a:moveTo>
                  <a:pt x="100000" y="0"/>
                </a:moveTo>
                <a:lnTo>
                  <a:pt x="0" y="100000"/>
                </a:lnTo>
              </a:path>
            </a:pathLst>
          </a:custGeom>
          <a:noFill/>
          <a:ln w="27940" cap="rnd">
            <a:solidFill>
              <a:srgbClr val="F2D16B">
                <a:alpha val="85000"/>
              </a:srgbClr>
            </a:solidFill>
          </a:ln>
        </p:spPr>
        <p:txBody>
          <a:bodyPr rtlCol="0" anchor="ctr"/>
          <a:lstStyle/>
          <a:p>
            <a:pPr algn="ctr"/>
          </a:p>
        </p:txBody>
      </p:sp>
      <p:sp>
        <p:nvSpPr>
          <p:cNvPr id="38" name="deckkit-motif-quiet+decor:a chalk stroke; the words it frames carry the meaning"/>
          <p:cNvSpPr/>
          <p:nvPr/>
        </p:nvSpPr>
        <p:spPr>
          <a:xfrm>
            <a:off x="4032980" y="3477465"/>
            <a:ext cx="680821" cy="1172368"/>
          </a:xfrm>
          <a:custGeom>
            <a:avLst/>
            <a:gdLst/>
            <a:ahLst/>
            <a:cxnLst/>
            <a:rect l="0" t="0" r="r" b="b"/>
            <a:pathLst>
              <a:path w="100000" h="100000" fill="none">
                <a:moveTo>
                  <a:pt x="100000" y="0"/>
                </a:moveTo>
                <a:lnTo>
                  <a:pt x="0" y="100000"/>
                </a:lnTo>
              </a:path>
            </a:pathLst>
          </a:custGeom>
          <a:noFill/>
          <a:ln w="16764" cap="rnd">
            <a:solidFill>
              <a:srgbClr val="F2D16B">
                <a:alpha val="45000"/>
              </a:srgbClr>
            </a:solidFill>
          </a:ln>
        </p:spPr>
        <p:txBody>
          <a:bodyPr rtlCol="0" anchor="ctr"/>
          <a:lstStyle/>
          <a:p>
            <a:pPr algn="ctr"/>
          </a:p>
        </p:txBody>
      </p:sp>
      <p:sp>
        <p:nvSpPr>
          <p:cNvPr id="39" name="deckkit-motif-quiet+decor:a chalk stroke; the words it frames carry the meaning"/>
          <p:cNvSpPr/>
          <p:nvPr/>
        </p:nvSpPr>
        <p:spPr>
          <a:xfrm>
            <a:off x="4024549" y="4499055"/>
            <a:ext cx="134653" cy="146525"/>
          </a:xfrm>
          <a:custGeom>
            <a:avLst/>
            <a:gdLst/>
            <a:ahLst/>
            <a:cxnLst/>
            <a:rect l="0" t="0" r="r" b="b"/>
            <a:pathLst>
              <a:path w="100000" h="100000" fill="none">
                <a:moveTo>
                  <a:pt x="0" y="0"/>
                </a:moveTo>
                <a:lnTo>
                  <a:pt x="4751" y="100000"/>
                </a:lnTo>
                <a:lnTo>
                  <a:pt x="100000" y="57918"/>
                </a:lnTo>
              </a:path>
            </a:pathLst>
          </a:custGeom>
          <a:noFill/>
          <a:ln w="27940" cap="rnd">
            <a:solidFill>
              <a:srgbClr val="F2D16B">
                <a:alpha val="85000"/>
              </a:srgbClr>
            </a:solidFill>
          </a:ln>
        </p:spPr>
        <p:txBody>
          <a:bodyPr rtlCol="0" anchor="ctr"/>
          <a:lstStyle/>
          <a:p>
            <a:pPr algn="ctr"/>
          </a:p>
        </p:txBody>
      </p:sp>
      <p:sp>
        <p:nvSpPr>
          <p:cNvPr id="40" name="TextBox 39"/>
          <p:cNvSpPr txBox="1"/>
          <p:nvPr/>
        </p:nvSpPr>
        <p:spPr>
          <a:xfrm>
            <a:off x="731520" y="3648456"/>
            <a:ext cx="2834640" cy="41148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2400" b="1" i="0">
                <a:solidFill>
                  <a:srgbClr val="F3F1EA"/>
                </a:solidFill>
                <a:latin typeface="Chalkboard SE"/>
                <a:ea typeface="Hiragino Sans GB"/>
              </a:rPr>
              <a:t>Water</a:t>
            </a:r>
          </a:p>
        </p:txBody>
      </p:sp>
      <p:sp>
        <p:nvSpPr>
          <p:cNvPr id="41" name="TextBox 40"/>
          <p:cNvSpPr txBox="1"/>
          <p:nvPr/>
        </p:nvSpPr>
        <p:spPr>
          <a:xfrm>
            <a:off x="731520" y="4059935"/>
            <a:ext cx="2834640" cy="36576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800" b="0" i="0">
                <a:solidFill>
                  <a:srgbClr val="C9D3C9"/>
                </a:solidFill>
                <a:latin typeface="Chalkboard SE"/>
                <a:ea typeface="Hiragino Sans GB"/>
              </a:rPr>
              <a:t>From the roots, via xylem</a:t>
            </a:r>
          </a:p>
        </p:txBody>
      </p:sp>
      <p:sp>
        <p:nvSpPr>
          <p:cNvPr id="42" name="TextBox 41"/>
          <p:cNvSpPr txBox="1"/>
          <p:nvPr/>
        </p:nvSpPr>
        <p:spPr>
          <a:xfrm>
            <a:off x="4297680" y="4059935"/>
            <a:ext cx="4206240" cy="41148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2400" b="1" i="0">
                <a:solidFill>
                  <a:srgbClr val="F2D16B"/>
                </a:solidFill>
                <a:latin typeface="Chalkboard SE"/>
                <a:ea typeface="Hiragino Sans GB"/>
              </a:rPr>
              <a:t>Organic matter (e.g. starch)</a:t>
            </a:r>
          </a:p>
        </p:txBody>
      </p:sp>
      <p:sp>
        <p:nvSpPr>
          <p:cNvPr id="43" name="TextBox 42"/>
          <p:cNvSpPr txBox="1"/>
          <p:nvPr/>
        </p:nvSpPr>
        <p:spPr>
          <a:xfrm>
            <a:off x="4297680" y="4471416"/>
            <a:ext cx="4206240" cy="36576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800" b="0" i="0">
                <a:solidFill>
                  <a:srgbClr val="C9D3C9"/>
                </a:solidFill>
                <a:latin typeface="Chalkboard SE"/>
                <a:ea typeface="Hiragino Sans GB"/>
              </a:rPr>
              <a:t>Carried round the plant in phloem</a:t>
            </a:r>
          </a:p>
        </p:txBody>
      </p:sp>
      <p:sp>
        <p:nvSpPr>
          <p:cNvPr id="44" name="deckkit-motif-quiet+decor:a chalk stroke; the words it frames carry the meaning"/>
          <p:cNvSpPr/>
          <p:nvPr/>
        </p:nvSpPr>
        <p:spPr>
          <a:xfrm>
            <a:off x="725769" y="5158186"/>
            <a:ext cx="10731551" cy="9144"/>
          </a:xfrm>
          <a:custGeom>
            <a:avLst/>
            <a:gdLst/>
            <a:ahLst/>
            <a:cxnLst/>
            <a:rect l="0" t="0" r="r" b="b"/>
            <a:pathLst>
              <a:path w="100000" h="100000" fill="none">
                <a:moveTo>
                  <a:pt x="0" y="0"/>
                </a:moveTo>
                <a:lnTo>
                  <a:pt x="100000" y="14326"/>
                </a:lnTo>
              </a:path>
            </a:pathLst>
          </a:custGeom>
          <a:noFill/>
          <a:ln w="17780" cap="rnd">
            <a:solidFill>
              <a:srgbClr val="C9D3C9">
                <a:alpha val="85000"/>
              </a:srgbClr>
            </a:solidFill>
          </a:ln>
        </p:spPr>
        <p:txBody>
          <a:bodyPr rtlCol="0" anchor="ctr"/>
          <a:lstStyle/>
          <a:p>
            <a:pPr algn="ctr"/>
          </a:p>
        </p:txBody>
      </p:sp>
      <p:sp>
        <p:nvSpPr>
          <p:cNvPr id="45" name="TextBox 44"/>
          <p:cNvSpPr txBox="1"/>
          <p:nvPr/>
        </p:nvSpPr>
        <p:spPr>
          <a:xfrm>
            <a:off x="731520" y="5266944"/>
            <a:ext cx="718820" cy="420624"/>
          </a:xfrm>
          <a:prstGeom prst="rect">
            <a:avLst/>
          </a:prstGeom>
          <a:noFill/>
          <a:ln/>
        </p:spPr>
        <p:txBody>
          <a:bodyPr wrap="square" anchor="ctr" lIns="25400" rIns="25400" tIns="25400" bIns="25400">
            <a:spAutoFit/>
          </a:bodyPr>
          <a:lstStyle/>
          <a:p>
            <a:pPr algn="l">
              <a:lnSpc>
                <a:spcPct val="100000"/>
              </a:lnSpc>
              <a:spcBef>
                <a:spcPts val="0"/>
              </a:spcBef>
              <a:spcAft>
                <a:spcPts val="400"/>
              </a:spcAft>
            </a:pPr>
            <a:r>
              <a:rPr sz="1400" b="1" i="0">
                <a:solidFill>
                  <a:srgbClr val="F2A9B8"/>
                </a:solidFill>
                <a:latin typeface="Chalkboard SE"/>
                <a:ea typeface="Hiragino Sans GB"/>
              </a:rPr>
              <a:t>Board</a:t>
            </a:r>
          </a:p>
        </p:txBody>
      </p:sp>
      <p:sp>
        <p:nvSpPr>
          <p:cNvPr id="46" name="deckkit-motif-quiet+overlap+decor:a chalk frame drawn round its own words; the box encloses the text by design"/>
          <p:cNvSpPr/>
          <p:nvPr/>
        </p:nvSpPr>
        <p:spPr>
          <a:xfrm>
            <a:off x="664955" y="5227101"/>
            <a:ext cx="734285" cy="505352"/>
          </a:xfrm>
          <a:custGeom>
            <a:avLst/>
            <a:gdLst/>
            <a:ahLst/>
            <a:cxnLst/>
            <a:rect l="0" t="0" r="r" b="b"/>
            <a:pathLst>
              <a:path w="100000" h="100000" fill="none">
                <a:moveTo>
                  <a:pt x="3467" y="1771"/>
                </a:moveTo>
                <a:lnTo>
                  <a:pt x="100000" y="0"/>
                </a:lnTo>
                <a:lnTo>
                  <a:pt x="94608" y="100000"/>
                </a:lnTo>
                <a:lnTo>
                  <a:pt x="0" y="98580"/>
                </a:lnTo>
                <a:lnTo>
                  <a:pt x="10699" y="3799"/>
                </a:lnTo>
              </a:path>
            </a:pathLst>
          </a:custGeom>
          <a:noFill/>
          <a:ln w="25400" cap="rnd">
            <a:solidFill>
              <a:srgbClr val="F2A9B8">
                <a:alpha val="85000"/>
              </a:srgbClr>
            </a:solidFill>
          </a:ln>
        </p:spPr>
        <p:txBody>
          <a:bodyPr rtlCol="0" anchor="ctr"/>
          <a:lstStyle/>
          <a:p>
            <a:pPr algn="ctr"/>
          </a:p>
        </p:txBody>
      </p:sp>
      <p:sp>
        <p:nvSpPr>
          <p:cNvPr id="47" name="deckkit-motif-quiet+overlap+decor:a chalk frame drawn round its own words; the box encloses the text by design"/>
          <p:cNvSpPr/>
          <p:nvPr/>
        </p:nvSpPr>
        <p:spPr>
          <a:xfrm>
            <a:off x="682458" y="5230425"/>
            <a:ext cx="698490" cy="504788"/>
          </a:xfrm>
          <a:custGeom>
            <a:avLst/>
            <a:gdLst/>
            <a:ahLst/>
            <a:cxnLst/>
            <a:rect l="0" t="0" r="r" b="b"/>
            <a:pathLst>
              <a:path w="100000" h="100000" fill="none">
                <a:moveTo>
                  <a:pt x="14" y="0"/>
                </a:moveTo>
                <a:lnTo>
                  <a:pt x="100000" y="837"/>
                </a:lnTo>
                <a:lnTo>
                  <a:pt x="97533" y="97082"/>
                </a:lnTo>
                <a:lnTo>
                  <a:pt x="0" y="100000"/>
                </a:lnTo>
                <a:lnTo>
                  <a:pt x="8817" y="2373"/>
                </a:lnTo>
              </a:path>
            </a:pathLst>
          </a:custGeom>
          <a:noFill/>
          <a:ln w="15240" cap="rnd">
            <a:solidFill>
              <a:srgbClr val="F2A9B8">
                <a:alpha val="45000"/>
              </a:srgbClr>
            </a:solidFill>
          </a:ln>
        </p:spPr>
        <p:txBody>
          <a:bodyPr rtlCol="0" anchor="ctr"/>
          <a:lstStyle/>
          <a:p>
            <a:pPr algn="ctr"/>
          </a:p>
        </p:txBody>
      </p:sp>
      <p:sp>
        <p:nvSpPr>
          <p:cNvPr id="48" name="TextBox 47"/>
          <p:cNvSpPr txBox="1"/>
          <p:nvPr/>
        </p:nvSpPr>
        <p:spPr>
          <a:xfrm>
            <a:off x="1844903" y="5458968"/>
            <a:ext cx="2248408" cy="405130"/>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2200" b="0" i="0">
                <a:solidFill>
                  <a:srgbClr val="F3F1EA"/>
                </a:solidFill>
                <a:latin typeface="Chalkboard SE"/>
                <a:ea typeface="Hiragino Sans GB"/>
              </a:rPr>
              <a:t>carbon dioxide</a:t>
            </a:r>
          </a:p>
        </p:txBody>
      </p:sp>
      <p:sp>
        <p:nvSpPr>
          <p:cNvPr id="49" name="TextBox 48"/>
          <p:cNvSpPr txBox="1"/>
          <p:nvPr/>
        </p:nvSpPr>
        <p:spPr>
          <a:xfrm>
            <a:off x="4093311" y="5458968"/>
            <a:ext cx="419100" cy="405130"/>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2200" b="0" i="0">
                <a:solidFill>
                  <a:srgbClr val="F3F1EA"/>
                </a:solidFill>
                <a:latin typeface="Chalkboard SE"/>
                <a:ea typeface="Hiragino Sans GB"/>
              </a:rPr>
              <a:t>+</a:t>
            </a:r>
          </a:p>
        </p:txBody>
      </p:sp>
      <p:sp>
        <p:nvSpPr>
          <p:cNvPr id="50" name="TextBox 49"/>
          <p:cNvSpPr txBox="1"/>
          <p:nvPr/>
        </p:nvSpPr>
        <p:spPr>
          <a:xfrm>
            <a:off x="4512411" y="5458968"/>
            <a:ext cx="991108" cy="405130"/>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2200" b="0" i="0">
                <a:solidFill>
                  <a:srgbClr val="F3F1EA"/>
                </a:solidFill>
                <a:latin typeface="Chalkboard SE"/>
                <a:ea typeface="Hiragino Sans GB"/>
              </a:rPr>
              <a:t>water</a:t>
            </a:r>
          </a:p>
        </p:txBody>
      </p:sp>
      <p:sp>
        <p:nvSpPr>
          <p:cNvPr id="51" name="deckkit-motif-quiet+decor:a chalk stroke; the words it frames carry the meaning"/>
          <p:cNvSpPr/>
          <p:nvPr/>
        </p:nvSpPr>
        <p:spPr>
          <a:xfrm>
            <a:off x="5581286" y="5659162"/>
            <a:ext cx="1725001" cy="19967"/>
          </a:xfrm>
          <a:custGeom>
            <a:avLst/>
            <a:gdLst/>
            <a:ahLst/>
            <a:cxnLst/>
            <a:rect l="0" t="0" r="r" b="b"/>
            <a:pathLst>
              <a:path w="100000" h="100000" fill="none">
                <a:moveTo>
                  <a:pt x="0" y="100000"/>
                </a:moveTo>
                <a:lnTo>
                  <a:pt x="100000" y="0"/>
                </a:lnTo>
              </a:path>
            </a:pathLst>
          </a:custGeom>
          <a:noFill/>
          <a:ln w="27940" cap="rnd">
            <a:solidFill>
              <a:srgbClr val="F3F1EA">
                <a:alpha val="85000"/>
              </a:srgbClr>
            </a:solidFill>
          </a:ln>
        </p:spPr>
        <p:txBody>
          <a:bodyPr rtlCol="0" anchor="ctr"/>
          <a:lstStyle/>
          <a:p>
            <a:pPr algn="ctr"/>
          </a:p>
        </p:txBody>
      </p:sp>
      <p:sp>
        <p:nvSpPr>
          <p:cNvPr id="52" name="deckkit-motif-quiet+decor:a chalk stroke; the words it frames carry the meaning"/>
          <p:cNvSpPr/>
          <p:nvPr/>
        </p:nvSpPr>
        <p:spPr>
          <a:xfrm>
            <a:off x="5594952" y="5658894"/>
            <a:ext cx="1705500" cy="15445"/>
          </a:xfrm>
          <a:custGeom>
            <a:avLst/>
            <a:gdLst/>
            <a:ahLst/>
            <a:cxnLst/>
            <a:rect l="0" t="0" r="r" b="b"/>
            <a:pathLst>
              <a:path w="100000" h="100000" fill="none">
                <a:moveTo>
                  <a:pt x="0" y="100000"/>
                </a:moveTo>
                <a:lnTo>
                  <a:pt x="100000" y="0"/>
                </a:lnTo>
              </a:path>
            </a:pathLst>
          </a:custGeom>
          <a:noFill/>
          <a:ln w="16764" cap="rnd">
            <a:solidFill>
              <a:srgbClr val="F3F1EA">
                <a:alpha val="45000"/>
              </a:srgbClr>
            </a:solidFill>
          </a:ln>
        </p:spPr>
        <p:txBody>
          <a:bodyPr rtlCol="0" anchor="ctr"/>
          <a:lstStyle/>
          <a:p>
            <a:pPr algn="ctr"/>
          </a:p>
        </p:txBody>
      </p:sp>
      <p:sp>
        <p:nvSpPr>
          <p:cNvPr id="53" name="deckkit-motif-quiet+decor:a chalk stroke; the words it frames carry the meaning"/>
          <p:cNvSpPr/>
          <p:nvPr/>
        </p:nvSpPr>
        <p:spPr>
          <a:xfrm>
            <a:off x="7166921" y="5590540"/>
            <a:ext cx="124440" cy="156226"/>
          </a:xfrm>
          <a:custGeom>
            <a:avLst/>
            <a:gdLst/>
            <a:ahLst/>
            <a:cxnLst/>
            <a:rect l="0" t="0" r="r" b="b"/>
            <a:pathLst>
              <a:path w="100000" h="100000" fill="none">
                <a:moveTo>
                  <a:pt x="0" y="100000"/>
                </a:moveTo>
                <a:lnTo>
                  <a:pt x="100000" y="54954"/>
                </a:lnTo>
                <a:lnTo>
                  <a:pt x="2811" y="0"/>
                </a:lnTo>
              </a:path>
            </a:pathLst>
          </a:custGeom>
          <a:noFill/>
          <a:ln w="27940" cap="rnd">
            <a:solidFill>
              <a:srgbClr val="F3F1EA">
                <a:alpha val="85000"/>
              </a:srgbClr>
            </a:solidFill>
          </a:ln>
        </p:spPr>
        <p:txBody>
          <a:bodyPr rtlCol="0" anchor="ctr"/>
          <a:lstStyle/>
          <a:p>
            <a:pPr algn="ctr"/>
          </a:p>
        </p:txBody>
      </p:sp>
      <p:sp>
        <p:nvSpPr>
          <p:cNvPr id="54" name="TextBox 53"/>
          <p:cNvSpPr txBox="1"/>
          <p:nvPr/>
        </p:nvSpPr>
        <p:spPr>
          <a:xfrm>
            <a:off x="5503519" y="5222494"/>
            <a:ext cx="1946656" cy="291693"/>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1584" b="0" i="0">
                <a:solidFill>
                  <a:srgbClr val="F3F1EA"/>
                </a:solidFill>
                <a:latin typeface="Chalkboard SE"/>
                <a:ea typeface="Hiragino Sans GB"/>
              </a:rPr>
              <a:t>light energy</a:t>
            </a:r>
          </a:p>
        </p:txBody>
      </p:sp>
      <p:sp>
        <p:nvSpPr>
          <p:cNvPr id="55" name="TextBox 54"/>
          <p:cNvSpPr txBox="1"/>
          <p:nvPr/>
        </p:nvSpPr>
        <p:spPr>
          <a:xfrm>
            <a:off x="5503519" y="5825083"/>
            <a:ext cx="1946656" cy="291693"/>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1584" b="0" i="0">
                <a:solidFill>
                  <a:srgbClr val="F3F1EA"/>
                </a:solidFill>
                <a:latin typeface="Chalkboard SE"/>
                <a:ea typeface="Hiragino Sans GB"/>
              </a:rPr>
              <a:t>chloroplasts</a:t>
            </a:r>
          </a:p>
        </p:txBody>
      </p:sp>
      <p:sp>
        <p:nvSpPr>
          <p:cNvPr id="56" name="TextBox 55"/>
          <p:cNvSpPr txBox="1"/>
          <p:nvPr/>
        </p:nvSpPr>
        <p:spPr>
          <a:xfrm>
            <a:off x="7450175" y="5458968"/>
            <a:ext cx="2248408" cy="405130"/>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2200" b="0" i="0">
                <a:solidFill>
                  <a:srgbClr val="F3F1EA"/>
                </a:solidFill>
                <a:latin typeface="Chalkboard SE"/>
                <a:ea typeface="Hiragino Sans GB"/>
              </a:rPr>
              <a:t>organic matter</a:t>
            </a:r>
          </a:p>
        </p:txBody>
      </p:sp>
      <p:sp>
        <p:nvSpPr>
          <p:cNvPr id="57" name="TextBox 56"/>
          <p:cNvSpPr txBox="1"/>
          <p:nvPr/>
        </p:nvSpPr>
        <p:spPr>
          <a:xfrm>
            <a:off x="9698583" y="5458968"/>
            <a:ext cx="419100" cy="405130"/>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2200" b="0" i="0">
                <a:solidFill>
                  <a:srgbClr val="F3F1EA"/>
                </a:solidFill>
                <a:latin typeface="Chalkboard SE"/>
                <a:ea typeface="Hiragino Sans GB"/>
              </a:rPr>
              <a:t>+</a:t>
            </a:r>
          </a:p>
        </p:txBody>
      </p:sp>
      <p:sp>
        <p:nvSpPr>
          <p:cNvPr id="58" name="TextBox 57"/>
          <p:cNvSpPr txBox="1"/>
          <p:nvPr/>
        </p:nvSpPr>
        <p:spPr>
          <a:xfrm>
            <a:off x="10117683" y="5458968"/>
            <a:ext cx="1130808" cy="405130"/>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2200" b="0" i="0">
                <a:solidFill>
                  <a:srgbClr val="F3F1EA"/>
                </a:solidFill>
                <a:latin typeface="Chalkboard SE"/>
                <a:ea typeface="Hiragino Sans GB"/>
              </a:rPr>
              <a:t>oxygen</a:t>
            </a:r>
          </a:p>
        </p:txBody>
      </p:sp>
      <p:sp>
        <p:nvSpPr>
          <p:cNvPr id="59" name="deckkit-motif-quiet+decor:a chalk stroke; the words it frames carry the meaning"/>
          <p:cNvSpPr/>
          <p:nvPr/>
        </p:nvSpPr>
        <p:spPr>
          <a:xfrm>
            <a:off x="1956198" y="5856641"/>
            <a:ext cx="3444469" cy="105997"/>
          </a:xfrm>
          <a:custGeom>
            <a:avLst/>
            <a:gdLst/>
            <a:ahLst/>
            <a:cxnLst/>
            <a:rect l="0" t="0" r="r" b="b"/>
            <a:pathLst>
              <a:path w="100000" h="100000" fill="none">
                <a:moveTo>
                  <a:pt x="0" y="5562"/>
                </a:moveTo>
                <a:lnTo>
                  <a:pt x="4" y="87216"/>
                </a:lnTo>
                <a:lnTo>
                  <a:pt x="100000" y="100000"/>
                </a:lnTo>
                <a:lnTo>
                  <a:pt x="99898" y="0"/>
                </a:lnTo>
              </a:path>
            </a:pathLst>
          </a:custGeom>
          <a:noFill/>
          <a:ln w="22860" cap="rnd">
            <a:solidFill>
              <a:srgbClr val="C9D3C9">
                <a:alpha val="85000"/>
              </a:srgbClr>
            </a:solidFill>
          </a:ln>
        </p:spPr>
        <p:txBody>
          <a:bodyPr rtlCol="0" anchor="ctr"/>
          <a:lstStyle/>
          <a:p>
            <a:pPr algn="ctr"/>
          </a:p>
        </p:txBody>
      </p:sp>
      <p:sp>
        <p:nvSpPr>
          <p:cNvPr id="60" name="deckkit-motif-quiet+decor:a chalk stroke; the words it frames carry the meaning"/>
          <p:cNvSpPr/>
          <p:nvPr/>
        </p:nvSpPr>
        <p:spPr>
          <a:xfrm>
            <a:off x="1949145" y="5860318"/>
            <a:ext cx="3455543" cy="105156"/>
          </a:xfrm>
          <a:custGeom>
            <a:avLst/>
            <a:gdLst/>
            <a:ahLst/>
            <a:cxnLst/>
            <a:rect l="0" t="0" r="r" b="b"/>
            <a:pathLst>
              <a:path w="100000" h="100000" fill="none">
                <a:moveTo>
                  <a:pt x="172" y="0"/>
                </a:moveTo>
                <a:lnTo>
                  <a:pt x="0" y="100000"/>
                </a:lnTo>
                <a:lnTo>
                  <a:pt x="100000" y="81045"/>
                </a:lnTo>
                <a:lnTo>
                  <a:pt x="99913" y="5748"/>
                </a:lnTo>
              </a:path>
            </a:pathLst>
          </a:custGeom>
          <a:noFill/>
          <a:ln w="13716" cap="rnd">
            <a:solidFill>
              <a:srgbClr val="C9D3C9">
                <a:alpha val="45000"/>
              </a:srgbClr>
            </a:solidFill>
          </a:ln>
        </p:spPr>
        <p:txBody>
          <a:bodyPr rtlCol="0" anchor="ctr"/>
          <a:lstStyle/>
          <a:p>
            <a:pPr algn="ctr"/>
          </a:p>
        </p:txBody>
      </p:sp>
      <p:sp>
        <p:nvSpPr>
          <p:cNvPr id="61" name="TextBox 60"/>
          <p:cNvSpPr txBox="1"/>
          <p:nvPr/>
        </p:nvSpPr>
        <p:spPr>
          <a:xfrm>
            <a:off x="3308451" y="5937250"/>
            <a:ext cx="731520" cy="310896"/>
          </a:xfrm>
          <a:prstGeom prst="rect">
            <a:avLst/>
          </a:prstGeom>
          <a:noFill/>
          <a:ln/>
        </p:spPr>
        <p:txBody>
          <a:bodyPr wrap="square" anchor="t" lIns="25400" rIns="25400" tIns="25400" bIns="25400">
            <a:spAutoFit/>
          </a:bodyPr>
          <a:lstStyle/>
          <a:p>
            <a:pPr algn="ctr">
              <a:lnSpc>
                <a:spcPct val="100000"/>
              </a:lnSpc>
              <a:spcBef>
                <a:spcPts val="0"/>
              </a:spcBef>
              <a:spcAft>
                <a:spcPts val="400"/>
              </a:spcAft>
            </a:pPr>
            <a:r>
              <a:rPr sz="1500" b="1" i="0">
                <a:solidFill>
                  <a:srgbClr val="F3F1EA"/>
                </a:solidFill>
                <a:latin typeface="Chalkboard SE"/>
                <a:ea typeface="Hiragino Sans GB"/>
              </a:rPr>
              <a:t>in</a:t>
            </a:r>
          </a:p>
        </p:txBody>
      </p:sp>
      <p:sp>
        <p:nvSpPr>
          <p:cNvPr id="62" name="deckkit-motif-quiet+decor:a chalk stroke; the words it frames carry the meaning"/>
          <p:cNvSpPr/>
          <p:nvPr/>
        </p:nvSpPr>
        <p:spPr>
          <a:xfrm>
            <a:off x="7552574" y="5858188"/>
            <a:ext cx="3587899" cy="106431"/>
          </a:xfrm>
          <a:custGeom>
            <a:avLst/>
            <a:gdLst/>
            <a:ahLst/>
            <a:cxnLst/>
            <a:rect l="0" t="0" r="r" b="b"/>
            <a:pathLst>
              <a:path w="100000" h="100000" fill="none">
                <a:moveTo>
                  <a:pt x="131" y="0"/>
                </a:moveTo>
                <a:lnTo>
                  <a:pt x="0" y="100000"/>
                </a:lnTo>
                <a:lnTo>
                  <a:pt x="100000" y="95387"/>
                </a:lnTo>
                <a:lnTo>
                  <a:pt x="99985" y="3151"/>
                </a:lnTo>
              </a:path>
            </a:pathLst>
          </a:custGeom>
          <a:noFill/>
          <a:ln w="22860" cap="rnd">
            <a:solidFill>
              <a:srgbClr val="C9D3C9">
                <a:alpha val="85000"/>
              </a:srgbClr>
            </a:solidFill>
          </a:ln>
        </p:spPr>
        <p:txBody>
          <a:bodyPr rtlCol="0" anchor="ctr"/>
          <a:lstStyle/>
          <a:p>
            <a:pPr algn="ctr"/>
          </a:p>
        </p:txBody>
      </p:sp>
      <p:sp>
        <p:nvSpPr>
          <p:cNvPr id="63" name="deckkit-motif-quiet+decor:a chalk stroke; the words it frames carry the meaning"/>
          <p:cNvSpPr/>
          <p:nvPr/>
        </p:nvSpPr>
        <p:spPr>
          <a:xfrm>
            <a:off x="7564986" y="5856413"/>
            <a:ext cx="3581222" cy="102670"/>
          </a:xfrm>
          <a:custGeom>
            <a:avLst/>
            <a:gdLst/>
            <a:ahLst/>
            <a:cxnLst/>
            <a:rect l="0" t="0" r="r" b="b"/>
            <a:pathLst>
              <a:path w="100000" h="100000" fill="none">
                <a:moveTo>
                  <a:pt x="0" y="9118"/>
                </a:moveTo>
                <a:lnTo>
                  <a:pt x="30" y="100000"/>
                </a:lnTo>
                <a:lnTo>
                  <a:pt x="100000" y="95251"/>
                </a:lnTo>
                <a:lnTo>
                  <a:pt x="99581" y="0"/>
                </a:lnTo>
              </a:path>
            </a:pathLst>
          </a:custGeom>
          <a:noFill/>
          <a:ln w="13716" cap="rnd">
            <a:solidFill>
              <a:srgbClr val="C9D3C9">
                <a:alpha val="45000"/>
              </a:srgbClr>
            </a:solidFill>
          </a:ln>
        </p:spPr>
        <p:txBody>
          <a:bodyPr rtlCol="0" anchor="ctr"/>
          <a:lstStyle/>
          <a:p>
            <a:pPr algn="ctr"/>
          </a:p>
        </p:txBody>
      </p:sp>
      <p:sp>
        <p:nvSpPr>
          <p:cNvPr id="64" name="TextBox 63"/>
          <p:cNvSpPr txBox="1"/>
          <p:nvPr/>
        </p:nvSpPr>
        <p:spPr>
          <a:xfrm>
            <a:off x="8983573" y="5937250"/>
            <a:ext cx="731520" cy="310896"/>
          </a:xfrm>
          <a:prstGeom prst="rect">
            <a:avLst/>
          </a:prstGeom>
          <a:noFill/>
          <a:ln/>
        </p:spPr>
        <p:txBody>
          <a:bodyPr wrap="square" anchor="t" lIns="25400" rIns="25400" tIns="25400" bIns="25400">
            <a:spAutoFit/>
          </a:bodyPr>
          <a:lstStyle/>
          <a:p>
            <a:pPr algn="ctr">
              <a:lnSpc>
                <a:spcPct val="100000"/>
              </a:lnSpc>
              <a:spcBef>
                <a:spcPts val="0"/>
              </a:spcBef>
              <a:spcAft>
                <a:spcPts val="400"/>
              </a:spcAft>
            </a:pPr>
            <a:r>
              <a:rPr sz="1500" b="1" i="0">
                <a:solidFill>
                  <a:srgbClr val="F3F1EA"/>
                </a:solidFill>
                <a:latin typeface="Chalkboard SE"/>
                <a:ea typeface="Hiragino Sans GB"/>
              </a:rPr>
              <a:t>out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name="vl.chalkboard">
    <p:bg>
      <p:bgPr>
        <a:blipFill dpi="0" rotWithShape="1">
          <a:blip r:embed="rId2"/>
          <a:srcRect/>
          <a:tile tx="0" ty="0" sx="100000" sy="100000" flip="none" algn="tl"/>
        </a:blipFill>
        <a:effectLst/>
      </p:bgPr>
    </p:bg>
    <p:spTree>
      <p:nvGrpSpPr>
        <p:cNvPr id="1" name=""/>
        <p:cNvGrpSpPr/>
        <p:nvPr/>
      </p:nvGrpSpPr>
      <p:grpSpPr/>
      <p:sp>
        <p:nvSpPr>
          <p:cNvPr id="13" name="deckkit-a11ytitle"/>
          <p:cNvSpPr>
            <a:spLocks noGrp="1"/>
          </p:cNvSpPr>
          <p:nvPr>
            <p:ph type="title"/>
          </p:nvPr>
        </p:nvSpPr>
        <p:spPr>
          <a:xfrm>
            <a:off x="0" y="-914400"/>
            <a:ext cx="12191695" cy="457200"/>
          </a:xfrm>
          <a:ln/>
        </p:spPr>
        <p:txBody>
          <a:bodyPr/>
          <a:lstStyle/>
          <a:p>
            <a:pPr/>
            <a:r>
              <a:rPr sz="1000" b="0" i="0">
                <a:solidFill>
                  <a:srgbClr val="F3F1EA"/>
                </a:solidFill>
                <a:latin typeface="Chalkboard SE"/>
                <a:ea typeface="Hiragino Sans GB"/>
              </a:rPr>
              <a:t>Light, carbon dioxide and temperature set its pace</a:t>
            </a:r>
          </a:p>
        </p:txBody>
      </p:sp>
      <p:sp>
        <p:nvSpPr>
          <p:cNvPr id="2" name="deckkit-decor+vl.chalkboard:the blackboard's wooden frame"/>
          <p:cNvSpPr/>
          <p:nvPr/>
        </p:nvSpPr>
        <p:spPr>
          <a:xfrm>
            <a:off x="0" y="0"/>
            <a:ext cx="12191695" cy="128016"/>
          </a:xfrm>
          <a:prstGeom prst="rect">
            <a:avLst/>
          </a:prstGeom>
          <a:solidFill>
            <a:srgbClr val="7A4F2A"/>
          </a:solidFill>
          <a:ln>
            <a:noFill/>
          </a:ln>
          <a:effectLst/>
        </p:spPr>
        <p:txBody>
          <a:bodyPr rtlCol="0" anchor="ctr"/>
          <a:lstStyle/>
          <a:p>
            <a:pPr algn="ctr"/>
          </a:p>
        </p:txBody>
      </p:sp>
      <p:sp>
        <p:nvSpPr>
          <p:cNvPr id="3" name="deckkit-decor+vl.chalkboard:the blackboard's wooden frame"/>
          <p:cNvSpPr/>
          <p:nvPr/>
        </p:nvSpPr>
        <p:spPr>
          <a:xfrm>
            <a:off x="0" y="6729984"/>
            <a:ext cx="12191695" cy="128016"/>
          </a:xfrm>
          <a:prstGeom prst="rect">
            <a:avLst/>
          </a:prstGeom>
          <a:solidFill>
            <a:srgbClr val="7A4F2A"/>
          </a:solidFill>
          <a:ln>
            <a:noFill/>
          </a:ln>
          <a:effectLst/>
        </p:spPr>
        <p:txBody>
          <a:bodyPr rtlCol="0" anchor="ctr"/>
          <a:lstStyle/>
          <a:p>
            <a:pPr algn="ctr"/>
          </a:p>
        </p:txBody>
      </p:sp>
      <p:sp>
        <p:nvSpPr>
          <p:cNvPr id="4" name="deckkit-decor+vl.chalkboard:the blackboard's wooden frame"/>
          <p:cNvSpPr/>
          <p:nvPr/>
        </p:nvSpPr>
        <p:spPr>
          <a:xfrm>
            <a:off x="0" y="128016"/>
            <a:ext cx="128016" cy="6601968"/>
          </a:xfrm>
          <a:prstGeom prst="rect">
            <a:avLst/>
          </a:prstGeom>
          <a:solidFill>
            <a:srgbClr val="7A4F2A"/>
          </a:solidFill>
          <a:ln>
            <a:noFill/>
          </a:ln>
          <a:effectLst/>
        </p:spPr>
        <p:txBody>
          <a:bodyPr rtlCol="0" anchor="ctr"/>
          <a:lstStyle/>
          <a:p>
            <a:pPr algn="ctr"/>
          </a:p>
        </p:txBody>
      </p:sp>
      <p:sp>
        <p:nvSpPr>
          <p:cNvPr id="5" name="deckkit-decor+vl.chalkboard:the blackboard's wooden frame"/>
          <p:cNvSpPr/>
          <p:nvPr/>
        </p:nvSpPr>
        <p:spPr>
          <a:xfrm>
            <a:off x="12063679" y="128016"/>
            <a:ext cx="128016" cy="6601968"/>
          </a:xfrm>
          <a:prstGeom prst="rect">
            <a:avLst/>
          </a:prstGeom>
          <a:solidFill>
            <a:srgbClr val="7A4F2A"/>
          </a:solidFill>
          <a:ln>
            <a:noFill/>
          </a:ln>
          <a:effectLst/>
        </p:spPr>
        <p:txBody>
          <a:bodyPr rtlCol="0" anchor="ctr"/>
          <a:lstStyle/>
          <a:p>
            <a:pPr algn="ctr"/>
          </a:p>
        </p:txBody>
      </p:sp>
      <p:sp>
        <p:nvSpPr>
          <p:cNvPr id="6" name="deckkit-decor+vl.chalkboard:a stick of chalk on the board's ledge"/>
          <p:cNvSpPr/>
          <p:nvPr/>
        </p:nvSpPr>
        <p:spPr>
          <a:xfrm>
            <a:off x="3901342" y="6675120"/>
            <a:ext cx="1097280" cy="54864"/>
          </a:xfrm>
          <a:prstGeom prst="rect">
            <a:avLst/>
          </a:prstGeom>
          <a:solidFill>
            <a:srgbClr val="E8E2D2"/>
          </a:solidFill>
          <a:ln>
            <a:noFill/>
          </a:ln>
          <a:effectLst/>
        </p:spPr>
        <p:txBody>
          <a:bodyPr rtlCol="0" anchor="ctr"/>
          <a:lstStyle/>
          <a:p>
            <a:pPr algn="ctr"/>
          </a:p>
        </p:txBody>
      </p:sp>
      <p:sp>
        <p:nvSpPr>
          <p:cNvPr id="7" name="TextBox 6"/>
          <p:cNvSpPr txBox="1"/>
          <p:nvPr/>
        </p:nvSpPr>
        <p:spPr>
          <a:xfrm>
            <a:off x="731520" y="347472"/>
            <a:ext cx="10728655" cy="329184"/>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500" b="1" i="0">
                <a:solidFill>
                  <a:srgbClr val="F2A9B8"/>
                </a:solidFill>
                <a:latin typeface="Chalkboard SE"/>
                <a:ea typeface="Hiragino Sans GB"/>
              </a:rPr>
              <a:t>What affects photosynthesis</a:t>
            </a:r>
          </a:p>
        </p:txBody>
      </p:sp>
      <p:sp>
        <p:nvSpPr>
          <p:cNvPr id="8" name="TextBox 7"/>
          <p:cNvSpPr txBox="1"/>
          <p:nvPr/>
        </p:nvSpPr>
        <p:spPr>
          <a:xfrm>
            <a:off x="731520" y="640080"/>
            <a:ext cx="10728655" cy="658368"/>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3400" b="1" i="0">
                <a:solidFill>
                  <a:srgbClr val="F3F1EA"/>
                </a:solidFill>
                <a:latin typeface="Chalkboard SE"/>
                <a:ea typeface="Hiragino Sans GB"/>
              </a:rPr>
              <a:t>Light, carbon dioxide and temperature set its pace</a:t>
            </a:r>
          </a:p>
        </p:txBody>
      </p:sp>
      <p:sp>
        <p:nvSpPr>
          <p:cNvPr id="9" name="deckkit-motif-quiet+decor:a chalk stroke; the words it frames carry the meaning"/>
          <p:cNvSpPr/>
          <p:nvPr/>
        </p:nvSpPr>
        <p:spPr>
          <a:xfrm>
            <a:off x="768041" y="1285500"/>
            <a:ext cx="10737825" cy="63843"/>
          </a:xfrm>
          <a:custGeom>
            <a:avLst/>
            <a:gdLst/>
            <a:ahLst/>
            <a:cxnLst/>
            <a:rect l="0" t="0" r="r" b="b"/>
            <a:pathLst>
              <a:path w="100000" h="100000" fill="none">
                <a:moveTo>
                  <a:pt x="0" y="29614"/>
                </a:moveTo>
                <a:lnTo>
                  <a:pt x="10020" y="82642"/>
                </a:lnTo>
                <a:lnTo>
                  <a:pt x="19978" y="65396"/>
                </a:lnTo>
                <a:lnTo>
                  <a:pt x="29890" y="0"/>
                </a:lnTo>
                <a:lnTo>
                  <a:pt x="40002" y="45354"/>
                </a:lnTo>
                <a:lnTo>
                  <a:pt x="49887" y="100000"/>
                </a:lnTo>
                <a:lnTo>
                  <a:pt x="60047" y="21749"/>
                </a:lnTo>
                <a:lnTo>
                  <a:pt x="69877" y="30671"/>
                </a:lnTo>
                <a:lnTo>
                  <a:pt x="79897" y="82347"/>
                </a:lnTo>
                <a:lnTo>
                  <a:pt x="89946" y="80363"/>
                </a:lnTo>
                <a:lnTo>
                  <a:pt x="100000" y="28062"/>
                </a:lnTo>
              </a:path>
            </a:pathLst>
          </a:custGeom>
          <a:noFill/>
          <a:ln w="33020" cap="rnd">
            <a:solidFill>
              <a:srgbClr val="F2D16B">
                <a:alpha val="85000"/>
              </a:srgbClr>
            </a:solidFill>
          </a:ln>
        </p:spPr>
        <p:txBody>
          <a:bodyPr rtlCol="0" anchor="ctr"/>
          <a:lstStyle/>
          <a:p>
            <a:pPr algn="ctr"/>
          </a:p>
        </p:txBody>
      </p:sp>
      <p:sp>
        <p:nvSpPr>
          <p:cNvPr id="10" name="deckkit-motif-quiet+decor:a chalk stroke; the words it frames carry the meaning"/>
          <p:cNvSpPr/>
          <p:nvPr/>
        </p:nvSpPr>
        <p:spPr>
          <a:xfrm>
            <a:off x="772334" y="1288335"/>
            <a:ext cx="10731426" cy="58719"/>
          </a:xfrm>
          <a:custGeom>
            <a:avLst/>
            <a:gdLst/>
            <a:ahLst/>
            <a:cxnLst/>
            <a:rect l="0" t="0" r="r" b="b"/>
            <a:pathLst>
              <a:path w="100000" h="100000" fill="none">
                <a:moveTo>
                  <a:pt x="0" y="48253"/>
                </a:moveTo>
                <a:lnTo>
                  <a:pt x="10018" y="100000"/>
                </a:lnTo>
                <a:lnTo>
                  <a:pt x="19941" y="38503"/>
                </a:lnTo>
                <a:lnTo>
                  <a:pt x="29905" y="18069"/>
                </a:lnTo>
                <a:lnTo>
                  <a:pt x="39991" y="45253"/>
                </a:lnTo>
                <a:lnTo>
                  <a:pt x="50032" y="83187"/>
                </a:lnTo>
                <a:lnTo>
                  <a:pt x="59984" y="24076"/>
                </a:lnTo>
                <a:lnTo>
                  <a:pt x="69895" y="0"/>
                </a:lnTo>
                <a:lnTo>
                  <a:pt x="79956" y="77529"/>
                </a:lnTo>
                <a:lnTo>
                  <a:pt x="89963" y="84828"/>
                </a:lnTo>
                <a:lnTo>
                  <a:pt x="100000" y="21600"/>
                </a:lnTo>
              </a:path>
            </a:pathLst>
          </a:custGeom>
          <a:noFill/>
          <a:ln w="19812" cap="rnd">
            <a:solidFill>
              <a:srgbClr val="F2D16B">
                <a:alpha val="45000"/>
              </a:srgbClr>
            </a:solidFill>
          </a:ln>
        </p:spPr>
        <p:txBody>
          <a:bodyPr rtlCol="0" anchor="ctr"/>
          <a:lstStyle/>
          <a:p>
            <a:pPr algn="ctr"/>
          </a:p>
        </p:txBody>
      </p:sp>
      <p:sp>
        <p:nvSpPr>
          <p:cNvPr id="11" name="deckkit-motif-quiet+decor:a chalk stroke; the words it frames carry the meaning"/>
          <p:cNvSpPr/>
          <p:nvPr/>
        </p:nvSpPr>
        <p:spPr>
          <a:xfrm>
            <a:off x="853907" y="1387182"/>
            <a:ext cx="10550915" cy="60768"/>
          </a:xfrm>
          <a:custGeom>
            <a:avLst/>
            <a:gdLst/>
            <a:ahLst/>
            <a:cxnLst/>
            <a:rect l="0" t="0" r="r" b="b"/>
            <a:pathLst>
              <a:path w="100000" h="100000" fill="none">
                <a:moveTo>
                  <a:pt x="0" y="37830"/>
                </a:moveTo>
                <a:lnTo>
                  <a:pt x="9978" y="100000"/>
                </a:lnTo>
                <a:lnTo>
                  <a:pt x="19988" y="84089"/>
                </a:lnTo>
                <a:lnTo>
                  <a:pt x="30127" y="24527"/>
                </a:lnTo>
                <a:lnTo>
                  <a:pt x="40131" y="13921"/>
                </a:lnTo>
                <a:lnTo>
                  <a:pt x="50039" y="52055"/>
                </a:lnTo>
                <a:lnTo>
                  <a:pt x="60042" y="87405"/>
                </a:lnTo>
                <a:lnTo>
                  <a:pt x="70123" y="71249"/>
                </a:lnTo>
                <a:lnTo>
                  <a:pt x="80115" y="32911"/>
                </a:lnTo>
                <a:lnTo>
                  <a:pt x="89911" y="0"/>
                </a:lnTo>
                <a:lnTo>
                  <a:pt x="100000" y="68511"/>
                </a:lnTo>
              </a:path>
            </a:pathLst>
          </a:custGeom>
          <a:noFill/>
          <a:ln w="22860" cap="rnd">
            <a:solidFill>
              <a:srgbClr val="F2D16B">
                <a:alpha val="85000"/>
              </a:srgbClr>
            </a:solidFill>
          </a:ln>
        </p:spPr>
        <p:txBody>
          <a:bodyPr rtlCol="0" anchor="ctr"/>
          <a:lstStyle/>
          <a:p>
            <a:pPr algn="ctr"/>
          </a:p>
        </p:txBody>
      </p:sp>
      <p:sp>
        <p:nvSpPr>
          <p:cNvPr id="12" name="deckkit-motif-quiet+decor:a chalk stroke; the words it frames carry the meaning"/>
          <p:cNvSpPr/>
          <p:nvPr/>
        </p:nvSpPr>
        <p:spPr>
          <a:xfrm>
            <a:off x="852461" y="1391702"/>
            <a:ext cx="10542232" cy="58776"/>
          </a:xfrm>
          <a:custGeom>
            <a:avLst/>
            <a:gdLst/>
            <a:ahLst/>
            <a:cxnLst/>
            <a:rect l="0" t="0" r="r" b="b"/>
            <a:pathLst>
              <a:path w="100000" h="100000" fill="none">
                <a:moveTo>
                  <a:pt x="0" y="35664"/>
                </a:moveTo>
                <a:lnTo>
                  <a:pt x="10043" y="94371"/>
                </a:lnTo>
                <a:lnTo>
                  <a:pt x="20163" y="87081"/>
                </a:lnTo>
                <a:lnTo>
                  <a:pt x="30013" y="31218"/>
                </a:lnTo>
                <a:lnTo>
                  <a:pt x="40068" y="10651"/>
                </a:lnTo>
                <a:lnTo>
                  <a:pt x="50078" y="56497"/>
                </a:lnTo>
                <a:lnTo>
                  <a:pt x="60188" y="100000"/>
                </a:lnTo>
                <a:lnTo>
                  <a:pt x="70159" y="81473"/>
                </a:lnTo>
                <a:lnTo>
                  <a:pt x="80113" y="1032"/>
                </a:lnTo>
                <a:lnTo>
                  <a:pt x="90199" y="0"/>
                </a:lnTo>
                <a:lnTo>
                  <a:pt x="100000" y="48948"/>
                </a:lnTo>
              </a:path>
            </a:pathLst>
          </a:custGeom>
          <a:noFill/>
          <a:ln w="13716" cap="rnd">
            <a:solidFill>
              <a:srgbClr val="F2D16B">
                <a:alpha val="45000"/>
              </a:srgbClr>
            </a:solidFill>
          </a:ln>
        </p:spPr>
        <p:txBody>
          <a:bodyPr rtlCol="0" anchor="ctr"/>
          <a:lstStyle/>
          <a:p>
            <a:pPr algn="ctr"/>
          </a:p>
        </p:txBody>
      </p:sp>
      <p:sp>
        <p:nvSpPr>
          <p:cNvPr id="14" name="deckkit-motif-quiet+overlap+decor:a chalk frame drawn round its own words; the box encloses the text by design"/>
          <p:cNvSpPr/>
          <p:nvPr/>
        </p:nvSpPr>
        <p:spPr>
          <a:xfrm>
            <a:off x="748061" y="1538186"/>
            <a:ext cx="3362916" cy="3061423"/>
          </a:xfrm>
          <a:custGeom>
            <a:avLst/>
            <a:gdLst/>
            <a:ahLst/>
            <a:cxnLst/>
            <a:rect l="0" t="0" r="r" b="b"/>
            <a:pathLst>
              <a:path w="100000" h="100000" fill="none">
                <a:moveTo>
                  <a:pt x="667" y="490"/>
                </a:moveTo>
                <a:lnTo>
                  <a:pt x="98485" y="0"/>
                </a:lnTo>
                <a:lnTo>
                  <a:pt x="100000" y="98623"/>
                </a:lnTo>
                <a:lnTo>
                  <a:pt x="0" y="100000"/>
                </a:lnTo>
                <a:lnTo>
                  <a:pt x="1008" y="1578"/>
                </a:lnTo>
              </a:path>
            </a:pathLst>
          </a:custGeom>
          <a:noFill/>
          <a:ln w="25400" cap="rnd">
            <a:solidFill>
              <a:srgbClr val="F3F1EA">
                <a:alpha val="85000"/>
              </a:srgbClr>
            </a:solidFill>
          </a:ln>
        </p:spPr>
        <p:txBody>
          <a:bodyPr rtlCol="0" anchor="ctr"/>
          <a:lstStyle/>
          <a:p>
            <a:pPr algn="ctr"/>
          </a:p>
        </p:txBody>
      </p:sp>
      <p:sp>
        <p:nvSpPr>
          <p:cNvPr id="15" name="deckkit-motif-quiet+overlap+decor:a chalk frame drawn round its own words; the box encloses the text by design"/>
          <p:cNvSpPr/>
          <p:nvPr/>
        </p:nvSpPr>
        <p:spPr>
          <a:xfrm>
            <a:off x="743055" y="1542211"/>
            <a:ext cx="3352138" cy="3046389"/>
          </a:xfrm>
          <a:custGeom>
            <a:avLst/>
            <a:gdLst/>
            <a:ahLst/>
            <a:cxnLst/>
            <a:rect l="0" t="0" r="r" b="b"/>
            <a:pathLst>
              <a:path w="100000" h="100000" fill="none">
                <a:moveTo>
                  <a:pt x="472" y="436"/>
                </a:moveTo>
                <a:lnTo>
                  <a:pt x="98698" y="0"/>
                </a:lnTo>
                <a:lnTo>
                  <a:pt x="100000" y="99428"/>
                </a:lnTo>
                <a:lnTo>
                  <a:pt x="0" y="100000"/>
                </a:lnTo>
                <a:lnTo>
                  <a:pt x="713" y="1407"/>
                </a:lnTo>
              </a:path>
            </a:pathLst>
          </a:custGeom>
          <a:noFill/>
          <a:ln w="15240" cap="rnd">
            <a:solidFill>
              <a:srgbClr val="F3F1EA">
                <a:alpha val="45000"/>
              </a:srgbClr>
            </a:solidFill>
          </a:ln>
        </p:spPr>
        <p:txBody>
          <a:bodyPr rtlCol="0" anchor="ctr"/>
          <a:lstStyle/>
          <a:p>
            <a:pPr algn="ctr"/>
          </a:p>
        </p:txBody>
      </p:sp>
      <p:pic>
        <p:nvPicPr>
          <p:cNvPr id="16" name="Picture 15" descr="Light intensity" title="Light intensity"/>
          <p:cNvPicPr>
            <a:picLocks noChangeAspect="1"/>
          </p:cNvPicPr>
          <p:nvPr/>
        </p:nvPicPr>
        <p:blipFill>
          <a:blip r:embed="rId3"/>
          <a:stretch>
            <a:fillRect/>
          </a:stretch>
        </p:blipFill>
        <p:spPr>
          <a:xfrm>
            <a:off x="960120" y="1755648"/>
            <a:ext cx="384048" cy="384048"/>
          </a:xfrm>
          <a:prstGeom prst="rect">
            <a:avLst/>
          </a:prstGeom>
        </p:spPr>
      </p:pic>
      <p:sp>
        <p:nvSpPr>
          <p:cNvPr id="17" name="TextBox 16"/>
          <p:cNvSpPr txBox="1"/>
          <p:nvPr/>
        </p:nvSpPr>
        <p:spPr>
          <a:xfrm>
            <a:off x="1463040" y="1737360"/>
            <a:ext cx="2417978" cy="420624"/>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2200" b="1" i="0">
                <a:solidFill>
                  <a:srgbClr val="F2D16B"/>
                </a:solidFill>
                <a:latin typeface="Chalkboard SE"/>
                <a:ea typeface="Hiragino Sans GB"/>
              </a:rPr>
              <a:t>Light intensity</a:t>
            </a:r>
          </a:p>
        </p:txBody>
      </p:sp>
      <p:sp>
        <p:nvSpPr>
          <p:cNvPr id="18" name="TextBox 17"/>
          <p:cNvSpPr txBox="1"/>
          <p:nvPr/>
        </p:nvSpPr>
        <p:spPr>
          <a:xfrm>
            <a:off x="1005840" y="2157984"/>
            <a:ext cx="2377440" cy="310896"/>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400" b="0" i="0">
                <a:solidFill>
                  <a:srgbClr val="C9D3C9"/>
                </a:solidFill>
                <a:latin typeface="Chalkboard SE"/>
                <a:ea typeface="Hiragino Sans GB"/>
              </a:rPr>
              <a:t>rate of photosynthesis</a:t>
            </a:r>
          </a:p>
        </p:txBody>
      </p:sp>
      <p:sp>
        <p:nvSpPr>
          <p:cNvPr id="19" name="deckkit-motif-quiet+decor:a chalk stroke; the words it frames carry the meaning"/>
          <p:cNvSpPr/>
          <p:nvPr/>
        </p:nvSpPr>
        <p:spPr>
          <a:xfrm>
            <a:off x="1229425" y="2451512"/>
            <a:ext cx="9582" cy="813815"/>
          </a:xfrm>
          <a:custGeom>
            <a:avLst/>
            <a:gdLst/>
            <a:ahLst/>
            <a:cxnLst/>
            <a:rect l="0" t="0" r="r" b="b"/>
            <a:pathLst>
              <a:path w="100000" h="100000" fill="none">
                <a:moveTo>
                  <a:pt x="0" y="100000"/>
                </a:moveTo>
                <a:lnTo>
                  <a:pt x="100000" y="0"/>
                </a:lnTo>
              </a:path>
            </a:pathLst>
          </a:custGeom>
          <a:noFill/>
          <a:ln w="27940" cap="rnd">
            <a:solidFill>
              <a:srgbClr val="F3F1EA">
                <a:alpha val="85000"/>
              </a:srgbClr>
            </a:solidFill>
          </a:ln>
        </p:spPr>
        <p:txBody>
          <a:bodyPr rtlCol="0" anchor="ctr"/>
          <a:lstStyle/>
          <a:p>
            <a:pPr algn="ctr"/>
          </a:p>
        </p:txBody>
      </p:sp>
      <p:sp>
        <p:nvSpPr>
          <p:cNvPr id="20" name="deckkit-motif-quiet+decor:a chalk stroke; the words it frames carry the meaning"/>
          <p:cNvSpPr/>
          <p:nvPr/>
        </p:nvSpPr>
        <p:spPr>
          <a:xfrm>
            <a:off x="1231566" y="2442547"/>
            <a:ext cx="9144" cy="822580"/>
          </a:xfrm>
          <a:custGeom>
            <a:avLst/>
            <a:gdLst/>
            <a:ahLst/>
            <a:cxnLst/>
            <a:rect l="0" t="0" r="r" b="b"/>
            <a:pathLst>
              <a:path w="100000" h="100000" fill="none">
                <a:moveTo>
                  <a:pt x="0" y="100000"/>
                </a:moveTo>
                <a:lnTo>
                  <a:pt x="1354" y="0"/>
                </a:lnTo>
              </a:path>
            </a:pathLst>
          </a:custGeom>
          <a:noFill/>
          <a:ln w="16764" cap="rnd">
            <a:solidFill>
              <a:srgbClr val="F3F1EA">
                <a:alpha val="45000"/>
              </a:srgbClr>
            </a:solidFill>
          </a:ln>
        </p:spPr>
        <p:txBody>
          <a:bodyPr rtlCol="0" anchor="ctr"/>
          <a:lstStyle/>
          <a:p>
            <a:pPr algn="ctr"/>
          </a:p>
        </p:txBody>
      </p:sp>
      <p:sp>
        <p:nvSpPr>
          <p:cNvPr id="21" name="deckkit-motif-quiet+decor:a chalk stroke; the words it frames carry the meaning"/>
          <p:cNvSpPr/>
          <p:nvPr/>
        </p:nvSpPr>
        <p:spPr>
          <a:xfrm>
            <a:off x="1166361" y="2438907"/>
            <a:ext cx="143628" cy="126881"/>
          </a:xfrm>
          <a:custGeom>
            <a:avLst/>
            <a:gdLst/>
            <a:ahLst/>
            <a:cxnLst/>
            <a:rect l="0" t="0" r="r" b="b"/>
            <a:pathLst>
              <a:path w="100000" h="100000" fill="none">
                <a:moveTo>
                  <a:pt x="100000" y="100000"/>
                </a:moveTo>
                <a:lnTo>
                  <a:pt x="48285" y="0"/>
                </a:lnTo>
                <a:lnTo>
                  <a:pt x="0" y="94917"/>
                </a:lnTo>
              </a:path>
            </a:pathLst>
          </a:custGeom>
          <a:noFill/>
          <a:ln w="27940" cap="rnd">
            <a:solidFill>
              <a:srgbClr val="F3F1EA">
                <a:alpha val="85000"/>
              </a:srgbClr>
            </a:solidFill>
          </a:ln>
        </p:spPr>
        <p:txBody>
          <a:bodyPr rtlCol="0" anchor="ctr"/>
          <a:lstStyle/>
          <a:p>
            <a:pPr algn="ctr"/>
          </a:p>
        </p:txBody>
      </p:sp>
      <p:sp>
        <p:nvSpPr>
          <p:cNvPr id="22" name="deckkit-motif-quiet+decor:a chalk stroke; the words it frames carry the meaning"/>
          <p:cNvSpPr/>
          <p:nvPr/>
        </p:nvSpPr>
        <p:spPr>
          <a:xfrm>
            <a:off x="1234570" y="3261867"/>
            <a:ext cx="2464840" cy="9144"/>
          </a:xfrm>
          <a:custGeom>
            <a:avLst/>
            <a:gdLst/>
            <a:ahLst/>
            <a:cxnLst/>
            <a:rect l="0" t="0" r="r" b="b"/>
            <a:pathLst>
              <a:path w="100000" h="100000" fill="none">
                <a:moveTo>
                  <a:pt x="0" y="16575"/>
                </a:moveTo>
                <a:lnTo>
                  <a:pt x="100000" y="0"/>
                </a:lnTo>
              </a:path>
            </a:pathLst>
          </a:custGeom>
          <a:noFill/>
          <a:ln w="27940" cap="rnd">
            <a:solidFill>
              <a:srgbClr val="F3F1EA">
                <a:alpha val="85000"/>
              </a:srgbClr>
            </a:solidFill>
          </a:ln>
        </p:spPr>
        <p:txBody>
          <a:bodyPr rtlCol="0" anchor="ctr"/>
          <a:lstStyle/>
          <a:p>
            <a:pPr algn="ctr"/>
          </a:p>
        </p:txBody>
      </p:sp>
      <p:sp>
        <p:nvSpPr>
          <p:cNvPr id="23" name="deckkit-motif-quiet+decor:a chalk stroke; the words it frames carry the meaning"/>
          <p:cNvSpPr/>
          <p:nvPr/>
        </p:nvSpPr>
        <p:spPr>
          <a:xfrm>
            <a:off x="1241781" y="3256933"/>
            <a:ext cx="2455267" cy="13244"/>
          </a:xfrm>
          <a:custGeom>
            <a:avLst/>
            <a:gdLst/>
            <a:ahLst/>
            <a:cxnLst/>
            <a:rect l="0" t="0" r="r" b="b"/>
            <a:pathLst>
              <a:path w="100000" h="100000" fill="none">
                <a:moveTo>
                  <a:pt x="0" y="0"/>
                </a:moveTo>
                <a:lnTo>
                  <a:pt x="100000" y="100000"/>
                </a:lnTo>
              </a:path>
            </a:pathLst>
          </a:custGeom>
          <a:noFill/>
          <a:ln w="16764" cap="rnd">
            <a:solidFill>
              <a:srgbClr val="F3F1EA">
                <a:alpha val="45000"/>
              </a:srgbClr>
            </a:solidFill>
          </a:ln>
        </p:spPr>
        <p:txBody>
          <a:bodyPr rtlCol="0" anchor="ctr"/>
          <a:lstStyle/>
          <a:p>
            <a:pPr algn="ctr"/>
          </a:p>
        </p:txBody>
      </p:sp>
      <p:sp>
        <p:nvSpPr>
          <p:cNvPr id="24" name="deckkit-motif-quiet+decor:a chalk stroke; the words it frames carry the meaning"/>
          <p:cNvSpPr/>
          <p:nvPr/>
        </p:nvSpPr>
        <p:spPr>
          <a:xfrm>
            <a:off x="3564975" y="3195355"/>
            <a:ext cx="133274" cy="144250"/>
          </a:xfrm>
          <a:custGeom>
            <a:avLst/>
            <a:gdLst/>
            <a:ahLst/>
            <a:cxnLst/>
            <a:rect l="0" t="0" r="r" b="b"/>
            <a:pathLst>
              <a:path w="100000" h="100000" fill="none">
                <a:moveTo>
                  <a:pt x="0" y="100000"/>
                </a:moveTo>
                <a:lnTo>
                  <a:pt x="100000" y="55002"/>
                </a:lnTo>
                <a:lnTo>
                  <a:pt x="10987" y="0"/>
                </a:lnTo>
              </a:path>
            </a:pathLst>
          </a:custGeom>
          <a:noFill/>
          <a:ln w="27940" cap="rnd">
            <a:solidFill>
              <a:srgbClr val="F3F1EA">
                <a:alpha val="85000"/>
              </a:srgbClr>
            </a:solidFill>
          </a:ln>
        </p:spPr>
        <p:txBody>
          <a:bodyPr rtlCol="0" anchor="ctr"/>
          <a:lstStyle/>
          <a:p>
            <a:pPr algn="ctr"/>
          </a:p>
        </p:txBody>
      </p:sp>
      <p:sp>
        <p:nvSpPr>
          <p:cNvPr id="25" name="deckkit-motif-quiet+decor:a chalk stroke; the words it frames carry the meaning"/>
          <p:cNvSpPr/>
          <p:nvPr/>
        </p:nvSpPr>
        <p:spPr>
          <a:xfrm>
            <a:off x="1281507" y="2679011"/>
            <a:ext cx="2296078" cy="512023"/>
          </a:xfrm>
          <a:custGeom>
            <a:avLst/>
            <a:gdLst/>
            <a:ahLst/>
            <a:cxnLst/>
            <a:rect l="0" t="0" r="r" b="b"/>
            <a:pathLst>
              <a:path w="100000" h="100000" fill="none">
                <a:moveTo>
                  <a:pt x="0" y="100000"/>
                </a:moveTo>
                <a:lnTo>
                  <a:pt x="3656" y="89026"/>
                </a:lnTo>
                <a:lnTo>
                  <a:pt x="7260" y="76934"/>
                </a:lnTo>
                <a:lnTo>
                  <a:pt x="10445" y="64373"/>
                </a:lnTo>
                <a:lnTo>
                  <a:pt x="13979" y="57000"/>
                </a:lnTo>
                <a:lnTo>
                  <a:pt x="16975" y="48127"/>
                </a:lnTo>
                <a:lnTo>
                  <a:pt x="20022" y="44840"/>
                </a:lnTo>
                <a:lnTo>
                  <a:pt x="23159" y="35974"/>
                </a:lnTo>
                <a:lnTo>
                  <a:pt x="26662" y="32216"/>
                </a:lnTo>
                <a:lnTo>
                  <a:pt x="30132" y="28545"/>
                </a:lnTo>
                <a:lnTo>
                  <a:pt x="33147" y="22780"/>
                </a:lnTo>
                <a:lnTo>
                  <a:pt x="36626" y="20861"/>
                </a:lnTo>
                <a:lnTo>
                  <a:pt x="40111" y="19169"/>
                </a:lnTo>
                <a:lnTo>
                  <a:pt x="43591" y="16231"/>
                </a:lnTo>
                <a:lnTo>
                  <a:pt x="46585" y="14999"/>
                </a:lnTo>
                <a:lnTo>
                  <a:pt x="50396" y="13231"/>
                </a:lnTo>
                <a:lnTo>
                  <a:pt x="52866" y="10080"/>
                </a:lnTo>
                <a:lnTo>
                  <a:pt x="57073" y="11542"/>
                </a:lnTo>
                <a:lnTo>
                  <a:pt x="59748" y="7119"/>
                </a:lnTo>
                <a:lnTo>
                  <a:pt x="62779" y="5688"/>
                </a:lnTo>
                <a:lnTo>
                  <a:pt x="66154" y="8457"/>
                </a:lnTo>
                <a:lnTo>
                  <a:pt x="70301" y="4900"/>
                </a:lnTo>
                <a:lnTo>
                  <a:pt x="72733" y="6692"/>
                </a:lnTo>
                <a:lnTo>
                  <a:pt x="76612" y="6041"/>
                </a:lnTo>
                <a:lnTo>
                  <a:pt x="79618" y="5334"/>
                </a:lnTo>
                <a:lnTo>
                  <a:pt x="83410" y="4073"/>
                </a:lnTo>
                <a:lnTo>
                  <a:pt x="86592" y="3808"/>
                </a:lnTo>
                <a:lnTo>
                  <a:pt x="89704" y="4546"/>
                </a:lnTo>
                <a:lnTo>
                  <a:pt x="92670" y="1907"/>
                </a:lnTo>
                <a:lnTo>
                  <a:pt x="96240" y="1976"/>
                </a:lnTo>
                <a:lnTo>
                  <a:pt x="100000" y="0"/>
                </a:lnTo>
              </a:path>
            </a:pathLst>
          </a:custGeom>
          <a:noFill/>
          <a:ln w="33020" cap="rnd">
            <a:solidFill>
              <a:srgbClr val="F2D16B">
                <a:alpha val="85000"/>
              </a:srgbClr>
            </a:solidFill>
          </a:ln>
        </p:spPr>
        <p:txBody>
          <a:bodyPr rtlCol="0" anchor="ctr"/>
          <a:lstStyle/>
          <a:p>
            <a:pPr algn="ctr"/>
          </a:p>
        </p:txBody>
      </p:sp>
      <p:sp>
        <p:nvSpPr>
          <p:cNvPr id="26" name="deckkit-motif-quiet+decor:a chalk stroke; the words it frames carry the meaning"/>
          <p:cNvSpPr/>
          <p:nvPr/>
        </p:nvSpPr>
        <p:spPr>
          <a:xfrm>
            <a:off x="1287422" y="2678249"/>
            <a:ext cx="2276724" cy="511820"/>
          </a:xfrm>
          <a:custGeom>
            <a:avLst/>
            <a:gdLst/>
            <a:ahLst/>
            <a:cxnLst/>
            <a:rect l="0" t="0" r="r" b="b"/>
            <a:pathLst>
              <a:path w="100000" h="100000" fill="none">
                <a:moveTo>
                  <a:pt x="0" y="100000"/>
                </a:moveTo>
                <a:lnTo>
                  <a:pt x="3303" y="87680"/>
                </a:lnTo>
                <a:lnTo>
                  <a:pt x="6952" y="76411"/>
                </a:lnTo>
                <a:lnTo>
                  <a:pt x="10106" y="65447"/>
                </a:lnTo>
                <a:lnTo>
                  <a:pt x="13911" y="58808"/>
                </a:lnTo>
                <a:lnTo>
                  <a:pt x="16938" y="48225"/>
                </a:lnTo>
                <a:lnTo>
                  <a:pt x="20012" y="44373"/>
                </a:lnTo>
                <a:lnTo>
                  <a:pt x="23158" y="37606"/>
                </a:lnTo>
                <a:lnTo>
                  <a:pt x="26734" y="31478"/>
                </a:lnTo>
                <a:lnTo>
                  <a:pt x="30466" y="30436"/>
                </a:lnTo>
                <a:lnTo>
                  <a:pt x="33263" y="23625"/>
                </a:lnTo>
                <a:lnTo>
                  <a:pt x="36581" y="22785"/>
                </a:lnTo>
                <a:lnTo>
                  <a:pt x="39884" y="20095"/>
                </a:lnTo>
                <a:lnTo>
                  <a:pt x="43891" y="14883"/>
                </a:lnTo>
                <a:lnTo>
                  <a:pt x="47020" y="15376"/>
                </a:lnTo>
                <a:lnTo>
                  <a:pt x="50289" y="13351"/>
                </a:lnTo>
                <a:lnTo>
                  <a:pt x="53309" y="9550"/>
                </a:lnTo>
                <a:lnTo>
                  <a:pt x="57249" y="8353"/>
                </a:lnTo>
                <a:lnTo>
                  <a:pt x="60590" y="9796"/>
                </a:lnTo>
                <a:lnTo>
                  <a:pt x="63423" y="7384"/>
                </a:lnTo>
                <a:lnTo>
                  <a:pt x="66665" y="5386"/>
                </a:lnTo>
                <a:lnTo>
                  <a:pt x="70505" y="3932"/>
                </a:lnTo>
                <a:lnTo>
                  <a:pt x="73265" y="7088"/>
                </a:lnTo>
                <a:lnTo>
                  <a:pt x="76749" y="4839"/>
                </a:lnTo>
                <a:lnTo>
                  <a:pt x="80341" y="4742"/>
                </a:lnTo>
                <a:lnTo>
                  <a:pt x="83895" y="4763"/>
                </a:lnTo>
                <a:lnTo>
                  <a:pt x="86700" y="2414"/>
                </a:lnTo>
                <a:lnTo>
                  <a:pt x="90718" y="4507"/>
                </a:lnTo>
                <a:lnTo>
                  <a:pt x="93516" y="1536"/>
                </a:lnTo>
                <a:lnTo>
                  <a:pt x="96820" y="3578"/>
                </a:lnTo>
                <a:lnTo>
                  <a:pt x="100000" y="0"/>
                </a:lnTo>
              </a:path>
            </a:pathLst>
          </a:custGeom>
          <a:noFill/>
          <a:ln w="19812" cap="rnd">
            <a:solidFill>
              <a:srgbClr val="F2D16B">
                <a:alpha val="45000"/>
              </a:srgbClr>
            </a:solidFill>
          </a:ln>
        </p:spPr>
        <p:txBody>
          <a:bodyPr rtlCol="0" anchor="ctr"/>
          <a:lstStyle/>
          <a:p>
            <a:pPr algn="ctr"/>
          </a:p>
        </p:txBody>
      </p:sp>
      <p:sp>
        <p:nvSpPr>
          <p:cNvPr id="27" name="TextBox 26"/>
          <p:cNvSpPr txBox="1"/>
          <p:nvPr/>
        </p:nvSpPr>
        <p:spPr>
          <a:xfrm>
            <a:off x="1234440" y="3300984"/>
            <a:ext cx="2417978" cy="310896"/>
          </a:xfrm>
          <a:prstGeom prst="rect">
            <a:avLst/>
          </a:prstGeom>
          <a:noFill/>
          <a:ln/>
        </p:spPr>
        <p:txBody>
          <a:bodyPr wrap="square" anchor="t" lIns="25400" rIns="25400" tIns="25400" bIns="25400">
            <a:spAutoFit/>
          </a:bodyPr>
          <a:lstStyle/>
          <a:p>
            <a:pPr algn="r">
              <a:lnSpc>
                <a:spcPct val="100000"/>
              </a:lnSpc>
              <a:spcBef>
                <a:spcPts val="0"/>
              </a:spcBef>
              <a:spcAft>
                <a:spcPts val="400"/>
              </a:spcAft>
            </a:pPr>
            <a:r>
              <a:rPr sz="1500" b="0" i="0">
                <a:solidFill>
                  <a:srgbClr val="C9D3C9"/>
                </a:solidFill>
                <a:latin typeface="Chalkboard SE"/>
                <a:ea typeface="Hiragino Sans GB"/>
              </a:rPr>
              <a:t>more light →</a:t>
            </a:r>
          </a:p>
        </p:txBody>
      </p:sp>
      <p:sp>
        <p:nvSpPr>
          <p:cNvPr id="28" name="TextBox 27"/>
          <p:cNvSpPr txBox="1"/>
          <p:nvPr/>
        </p:nvSpPr>
        <p:spPr>
          <a:xfrm>
            <a:off x="914400" y="3648456"/>
            <a:ext cx="2966618" cy="886967"/>
          </a:xfrm>
          <a:prstGeom prst="rect">
            <a:avLst/>
          </a:prstGeom>
          <a:noFill/>
          <a:ln/>
        </p:spPr>
        <p:txBody>
          <a:bodyPr wrap="square" anchor="t" lIns="25400" rIns="25400" tIns="25400" bIns="25400">
            <a:spAutoFit/>
          </a:bodyPr>
          <a:lstStyle/>
          <a:p>
            <a:pPr algn="l">
              <a:lnSpc>
                <a:spcPct val="100000"/>
              </a:lnSpc>
              <a:spcBef>
                <a:spcPts val="0"/>
              </a:spcBef>
              <a:spcAft>
                <a:spcPts val="200"/>
              </a:spcAft>
            </a:pPr>
            <a:r>
              <a:rPr sz="1700" b="0" i="0">
                <a:solidFill>
                  <a:srgbClr val="F3F1EA"/>
                </a:solidFill>
                <a:latin typeface="Chalkboard SE"/>
                <a:ea typeface="Hiragino Sans GB"/>
              </a:rPr>
              <a:t>The more light, the faster;</a:t>
            </a:r>
          </a:p>
          <a:p>
            <a:pPr algn="l">
              <a:lnSpc>
                <a:spcPct val="100000"/>
              </a:lnSpc>
              <a:spcBef>
                <a:spcPts val="0"/>
              </a:spcBef>
              <a:spcAft>
                <a:spcPts val="200"/>
              </a:spcAft>
            </a:pPr>
            <a:r>
              <a:rPr sz="1700" b="0" i="0">
                <a:solidFill>
                  <a:srgbClr val="F3F1EA"/>
                </a:solidFill>
                <a:latin typeface="Chalkboard SE"/>
                <a:ea typeface="Hiragino Sans GB"/>
              </a:rPr>
              <a:t>past a point, it levels off.</a:t>
            </a:r>
          </a:p>
        </p:txBody>
      </p:sp>
      <p:sp>
        <p:nvSpPr>
          <p:cNvPr id="29" name="deckkit-motif-quiet+overlap+decor:a chalk frame drawn round its own words; the box encloses the text by design"/>
          <p:cNvSpPr/>
          <p:nvPr/>
        </p:nvSpPr>
        <p:spPr>
          <a:xfrm>
            <a:off x="4407153" y="1533476"/>
            <a:ext cx="3385519" cy="3104267"/>
          </a:xfrm>
          <a:custGeom>
            <a:avLst/>
            <a:gdLst/>
            <a:ahLst/>
            <a:cxnLst/>
            <a:rect l="0" t="0" r="r" b="b"/>
            <a:pathLst>
              <a:path w="100000" h="100000" fill="none">
                <a:moveTo>
                  <a:pt x="170" y="1633"/>
                </a:moveTo>
                <a:lnTo>
                  <a:pt x="97714" y="2745"/>
                </a:lnTo>
                <a:lnTo>
                  <a:pt x="100000" y="100000"/>
                </a:lnTo>
                <a:lnTo>
                  <a:pt x="0" y="97551"/>
                </a:lnTo>
                <a:lnTo>
                  <a:pt x="1727" y="0"/>
                </a:lnTo>
              </a:path>
            </a:pathLst>
          </a:custGeom>
          <a:noFill/>
          <a:ln w="25400" cap="rnd">
            <a:solidFill>
              <a:srgbClr val="F3F1EA">
                <a:alpha val="85000"/>
              </a:srgbClr>
            </a:solidFill>
          </a:ln>
        </p:spPr>
        <p:txBody>
          <a:bodyPr rtlCol="0" anchor="ctr"/>
          <a:lstStyle/>
          <a:p>
            <a:pPr algn="ctr"/>
          </a:p>
        </p:txBody>
      </p:sp>
      <p:sp>
        <p:nvSpPr>
          <p:cNvPr id="30" name="deckkit-motif-quiet+overlap+decor:a chalk frame drawn round its own words; the box encloses the text by design"/>
          <p:cNvSpPr/>
          <p:nvPr/>
        </p:nvSpPr>
        <p:spPr>
          <a:xfrm>
            <a:off x="4405034" y="1543451"/>
            <a:ext cx="3386289" cy="3080034"/>
          </a:xfrm>
          <a:custGeom>
            <a:avLst/>
            <a:gdLst/>
            <a:ahLst/>
            <a:cxnLst/>
            <a:rect l="0" t="0" r="r" b="b"/>
            <a:pathLst>
              <a:path w="100000" h="100000" fill="none">
                <a:moveTo>
                  <a:pt x="38" y="1374"/>
                </a:moveTo>
                <a:lnTo>
                  <a:pt x="97986" y="2323"/>
                </a:lnTo>
                <a:lnTo>
                  <a:pt x="100000" y="100000"/>
                </a:lnTo>
                <a:lnTo>
                  <a:pt x="0" y="98100"/>
                </a:lnTo>
                <a:lnTo>
                  <a:pt x="1773" y="0"/>
                </a:lnTo>
              </a:path>
            </a:pathLst>
          </a:custGeom>
          <a:noFill/>
          <a:ln w="15240" cap="rnd">
            <a:solidFill>
              <a:srgbClr val="F3F1EA">
                <a:alpha val="45000"/>
              </a:srgbClr>
            </a:solidFill>
          </a:ln>
        </p:spPr>
        <p:txBody>
          <a:bodyPr rtlCol="0" anchor="ctr"/>
          <a:lstStyle/>
          <a:p>
            <a:pPr algn="ctr"/>
          </a:p>
        </p:txBody>
      </p:sp>
      <p:pic>
        <p:nvPicPr>
          <p:cNvPr id="31" name="Picture 30" descr="Carbon dioxide" title="Carbon dioxide"/>
          <p:cNvPicPr>
            <a:picLocks noChangeAspect="1"/>
          </p:cNvPicPr>
          <p:nvPr/>
        </p:nvPicPr>
        <p:blipFill>
          <a:blip r:embed="rId4"/>
          <a:stretch>
            <a:fillRect/>
          </a:stretch>
        </p:blipFill>
        <p:spPr>
          <a:xfrm>
            <a:off x="4658258" y="1755648"/>
            <a:ext cx="384048" cy="384048"/>
          </a:xfrm>
          <a:prstGeom prst="rect">
            <a:avLst/>
          </a:prstGeom>
        </p:spPr>
      </p:pic>
      <p:sp>
        <p:nvSpPr>
          <p:cNvPr id="32" name="TextBox 31"/>
          <p:cNvSpPr txBox="1"/>
          <p:nvPr/>
        </p:nvSpPr>
        <p:spPr>
          <a:xfrm>
            <a:off x="5161178" y="1737360"/>
            <a:ext cx="2417978" cy="420624"/>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2200" b="1" i="0">
                <a:solidFill>
                  <a:srgbClr val="F2D16B"/>
                </a:solidFill>
                <a:latin typeface="Chalkboard SE"/>
                <a:ea typeface="Hiragino Sans GB"/>
              </a:rPr>
              <a:t>Carbon dioxide</a:t>
            </a:r>
          </a:p>
        </p:txBody>
      </p:sp>
      <p:sp>
        <p:nvSpPr>
          <p:cNvPr id="33" name="TextBox 32"/>
          <p:cNvSpPr txBox="1"/>
          <p:nvPr/>
        </p:nvSpPr>
        <p:spPr>
          <a:xfrm>
            <a:off x="4703978" y="2157984"/>
            <a:ext cx="2377440" cy="310896"/>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400" b="0" i="0">
                <a:solidFill>
                  <a:srgbClr val="C9D3C9"/>
                </a:solidFill>
                <a:latin typeface="Chalkboard SE"/>
                <a:ea typeface="Hiragino Sans GB"/>
              </a:rPr>
              <a:t>rate of photosynthesis</a:t>
            </a:r>
          </a:p>
        </p:txBody>
      </p:sp>
      <p:sp>
        <p:nvSpPr>
          <p:cNvPr id="34" name="deckkit-motif-quiet+decor:a chalk stroke; the words it frames carry the meaning"/>
          <p:cNvSpPr/>
          <p:nvPr/>
        </p:nvSpPr>
        <p:spPr>
          <a:xfrm>
            <a:off x="4923551" y="2438779"/>
            <a:ext cx="9144" cy="833457"/>
          </a:xfrm>
          <a:custGeom>
            <a:avLst/>
            <a:gdLst/>
            <a:ahLst/>
            <a:cxnLst/>
            <a:rect l="0" t="0" r="r" b="b"/>
            <a:pathLst>
              <a:path w="100000" h="100000" fill="none">
                <a:moveTo>
                  <a:pt x="97791" y="100000"/>
                </a:moveTo>
                <a:lnTo>
                  <a:pt x="0" y="0"/>
                </a:lnTo>
              </a:path>
            </a:pathLst>
          </a:custGeom>
          <a:noFill/>
          <a:ln w="27940" cap="rnd">
            <a:solidFill>
              <a:srgbClr val="F3F1EA">
                <a:alpha val="85000"/>
              </a:srgbClr>
            </a:solidFill>
          </a:ln>
        </p:spPr>
        <p:txBody>
          <a:bodyPr rtlCol="0" anchor="ctr"/>
          <a:lstStyle/>
          <a:p>
            <a:pPr algn="ctr"/>
          </a:p>
        </p:txBody>
      </p:sp>
      <p:sp>
        <p:nvSpPr>
          <p:cNvPr id="35" name="deckkit-motif-quiet+decor:a chalk stroke; the words it frames carry the meaning"/>
          <p:cNvSpPr/>
          <p:nvPr/>
        </p:nvSpPr>
        <p:spPr>
          <a:xfrm>
            <a:off x="4922684" y="2437255"/>
            <a:ext cx="9144" cy="830439"/>
          </a:xfrm>
          <a:custGeom>
            <a:avLst/>
            <a:gdLst/>
            <a:ahLst/>
            <a:cxnLst/>
            <a:rect l="0" t="0" r="r" b="b"/>
            <a:pathLst>
              <a:path w="100000" h="100000" fill="none">
                <a:moveTo>
                  <a:pt x="0" y="100000"/>
                </a:moveTo>
                <a:lnTo>
                  <a:pt x="33606" y="0"/>
                </a:lnTo>
              </a:path>
            </a:pathLst>
          </a:custGeom>
          <a:noFill/>
          <a:ln w="16764" cap="rnd">
            <a:solidFill>
              <a:srgbClr val="F3F1EA">
                <a:alpha val="45000"/>
              </a:srgbClr>
            </a:solidFill>
          </a:ln>
        </p:spPr>
        <p:txBody>
          <a:bodyPr rtlCol="0" anchor="ctr"/>
          <a:lstStyle/>
          <a:p>
            <a:pPr algn="ctr"/>
          </a:p>
        </p:txBody>
      </p:sp>
      <p:sp>
        <p:nvSpPr>
          <p:cNvPr id="36" name="deckkit-motif-quiet+decor:a chalk stroke; the words it frames carry the meaning"/>
          <p:cNvSpPr/>
          <p:nvPr/>
        </p:nvSpPr>
        <p:spPr>
          <a:xfrm>
            <a:off x="4867987" y="2430571"/>
            <a:ext cx="145091" cy="145329"/>
          </a:xfrm>
          <a:custGeom>
            <a:avLst/>
            <a:gdLst/>
            <a:ahLst/>
            <a:cxnLst/>
            <a:rect l="0" t="0" r="r" b="b"/>
            <a:pathLst>
              <a:path w="100000" h="100000" fill="none">
                <a:moveTo>
                  <a:pt x="100000" y="100000"/>
                </a:moveTo>
                <a:lnTo>
                  <a:pt x="37519" y="0"/>
                </a:lnTo>
                <a:lnTo>
                  <a:pt x="0" y="91007"/>
                </a:lnTo>
              </a:path>
            </a:pathLst>
          </a:custGeom>
          <a:noFill/>
          <a:ln w="27940" cap="rnd">
            <a:solidFill>
              <a:srgbClr val="F3F1EA">
                <a:alpha val="85000"/>
              </a:srgbClr>
            </a:solidFill>
          </a:ln>
        </p:spPr>
        <p:txBody>
          <a:bodyPr rtlCol="0" anchor="ctr"/>
          <a:lstStyle/>
          <a:p>
            <a:pPr algn="ctr"/>
          </a:p>
        </p:txBody>
      </p:sp>
      <p:sp>
        <p:nvSpPr>
          <p:cNvPr id="37" name="deckkit-motif-quiet+decor:a chalk stroke; the words it frames carry the meaning"/>
          <p:cNvSpPr/>
          <p:nvPr/>
        </p:nvSpPr>
        <p:spPr>
          <a:xfrm>
            <a:off x="4937659" y="3253531"/>
            <a:ext cx="2448463" cy="19963"/>
          </a:xfrm>
          <a:custGeom>
            <a:avLst/>
            <a:gdLst/>
            <a:ahLst/>
            <a:cxnLst/>
            <a:rect l="0" t="0" r="r" b="b"/>
            <a:pathLst>
              <a:path w="100000" h="100000" fill="none">
                <a:moveTo>
                  <a:pt x="0" y="100000"/>
                </a:moveTo>
                <a:lnTo>
                  <a:pt x="100000" y="0"/>
                </a:lnTo>
              </a:path>
            </a:pathLst>
          </a:custGeom>
          <a:noFill/>
          <a:ln w="27940" cap="rnd">
            <a:solidFill>
              <a:srgbClr val="F3F1EA">
                <a:alpha val="85000"/>
              </a:srgbClr>
            </a:solidFill>
          </a:ln>
        </p:spPr>
        <p:txBody>
          <a:bodyPr rtlCol="0" anchor="ctr"/>
          <a:lstStyle/>
          <a:p>
            <a:pPr algn="ctr"/>
          </a:p>
        </p:txBody>
      </p:sp>
      <p:sp>
        <p:nvSpPr>
          <p:cNvPr id="38" name="deckkit-motif-quiet+decor:a chalk stroke; the words it frames carry the meaning"/>
          <p:cNvSpPr/>
          <p:nvPr/>
        </p:nvSpPr>
        <p:spPr>
          <a:xfrm>
            <a:off x="4943407" y="3260425"/>
            <a:ext cx="2446211" cy="9144"/>
          </a:xfrm>
          <a:custGeom>
            <a:avLst/>
            <a:gdLst/>
            <a:ahLst/>
            <a:cxnLst/>
            <a:rect l="0" t="0" r="r" b="b"/>
            <a:pathLst>
              <a:path w="100000" h="100000" fill="none">
                <a:moveTo>
                  <a:pt x="0" y="0"/>
                </a:moveTo>
                <a:lnTo>
                  <a:pt x="100000" y="43249"/>
                </a:lnTo>
              </a:path>
            </a:pathLst>
          </a:custGeom>
          <a:noFill/>
          <a:ln w="16764" cap="rnd">
            <a:solidFill>
              <a:srgbClr val="F3F1EA">
                <a:alpha val="45000"/>
              </a:srgbClr>
            </a:solidFill>
          </a:ln>
        </p:spPr>
        <p:txBody>
          <a:bodyPr rtlCol="0" anchor="ctr"/>
          <a:lstStyle/>
          <a:p>
            <a:pPr algn="ctr"/>
          </a:p>
        </p:txBody>
      </p:sp>
      <p:sp>
        <p:nvSpPr>
          <p:cNvPr id="39" name="deckkit-motif-quiet+decor:a chalk stroke; the words it frames carry the meaning"/>
          <p:cNvSpPr/>
          <p:nvPr/>
        </p:nvSpPr>
        <p:spPr>
          <a:xfrm>
            <a:off x="7264152" y="3188137"/>
            <a:ext cx="123501" cy="154215"/>
          </a:xfrm>
          <a:custGeom>
            <a:avLst/>
            <a:gdLst/>
            <a:ahLst/>
            <a:cxnLst/>
            <a:rect l="0" t="0" r="r" b="b"/>
            <a:pathLst>
              <a:path w="100000" h="100000" fill="none">
                <a:moveTo>
                  <a:pt x="133" y="100000"/>
                </a:moveTo>
                <a:lnTo>
                  <a:pt x="100000" y="55223"/>
                </a:lnTo>
                <a:lnTo>
                  <a:pt x="0" y="0"/>
                </a:lnTo>
              </a:path>
            </a:pathLst>
          </a:custGeom>
          <a:noFill/>
          <a:ln w="27940" cap="rnd">
            <a:solidFill>
              <a:srgbClr val="F3F1EA">
                <a:alpha val="85000"/>
              </a:srgbClr>
            </a:solidFill>
          </a:ln>
        </p:spPr>
        <p:txBody>
          <a:bodyPr rtlCol="0" anchor="ctr"/>
          <a:lstStyle/>
          <a:p>
            <a:pPr algn="ctr"/>
          </a:p>
        </p:txBody>
      </p:sp>
      <p:sp>
        <p:nvSpPr>
          <p:cNvPr id="40" name="deckkit-motif-quiet+decor:a chalk stroke; the words it frames carry the meaning"/>
          <p:cNvSpPr/>
          <p:nvPr/>
        </p:nvSpPr>
        <p:spPr>
          <a:xfrm>
            <a:off x="4980849" y="2686102"/>
            <a:ext cx="2297390" cy="507678"/>
          </a:xfrm>
          <a:custGeom>
            <a:avLst/>
            <a:gdLst/>
            <a:ahLst/>
            <a:cxnLst/>
            <a:rect l="0" t="0" r="r" b="b"/>
            <a:pathLst>
              <a:path w="100000" h="100000" fill="none">
                <a:moveTo>
                  <a:pt x="0" y="100000"/>
                </a:moveTo>
                <a:lnTo>
                  <a:pt x="3221" y="88115"/>
                </a:lnTo>
                <a:lnTo>
                  <a:pt x="6611" y="74774"/>
                </a:lnTo>
                <a:lnTo>
                  <a:pt x="10474" y="66775"/>
                </a:lnTo>
                <a:lnTo>
                  <a:pt x="13603" y="57162"/>
                </a:lnTo>
                <a:lnTo>
                  <a:pt x="16868" y="50371"/>
                </a:lnTo>
                <a:lnTo>
                  <a:pt x="19880" y="43145"/>
                </a:lnTo>
                <a:lnTo>
                  <a:pt x="23549" y="36530"/>
                </a:lnTo>
                <a:lnTo>
                  <a:pt x="26695" y="29608"/>
                </a:lnTo>
                <a:lnTo>
                  <a:pt x="30130" y="27160"/>
                </a:lnTo>
                <a:lnTo>
                  <a:pt x="33494" y="23527"/>
                </a:lnTo>
                <a:lnTo>
                  <a:pt x="37093" y="21288"/>
                </a:lnTo>
                <a:lnTo>
                  <a:pt x="40138" y="16467"/>
                </a:lnTo>
                <a:lnTo>
                  <a:pt x="43228" y="17154"/>
                </a:lnTo>
                <a:lnTo>
                  <a:pt x="46474" y="11641"/>
                </a:lnTo>
                <a:lnTo>
                  <a:pt x="49814" y="9708"/>
                </a:lnTo>
                <a:lnTo>
                  <a:pt x="53549" y="10382"/>
                </a:lnTo>
                <a:lnTo>
                  <a:pt x="56286" y="10157"/>
                </a:lnTo>
                <a:lnTo>
                  <a:pt x="59814" y="6307"/>
                </a:lnTo>
                <a:lnTo>
                  <a:pt x="63532" y="4496"/>
                </a:lnTo>
                <a:lnTo>
                  <a:pt x="66245" y="4684"/>
                </a:lnTo>
                <a:lnTo>
                  <a:pt x="70130" y="3653"/>
                </a:lnTo>
                <a:lnTo>
                  <a:pt x="73145" y="2116"/>
                </a:lnTo>
                <a:lnTo>
                  <a:pt x="76160" y="2351"/>
                </a:lnTo>
                <a:lnTo>
                  <a:pt x="79916" y="3789"/>
                </a:lnTo>
                <a:lnTo>
                  <a:pt x="83284" y="442"/>
                </a:lnTo>
                <a:lnTo>
                  <a:pt x="86282" y="95"/>
                </a:lnTo>
                <a:lnTo>
                  <a:pt x="89865" y="428"/>
                </a:lnTo>
                <a:lnTo>
                  <a:pt x="93396" y="2333"/>
                </a:lnTo>
                <a:lnTo>
                  <a:pt x="96622" y="0"/>
                </a:lnTo>
                <a:lnTo>
                  <a:pt x="100000" y="1625"/>
                </a:lnTo>
              </a:path>
            </a:pathLst>
          </a:custGeom>
          <a:noFill/>
          <a:ln w="33020" cap="rnd">
            <a:solidFill>
              <a:srgbClr val="F2D16B">
                <a:alpha val="85000"/>
              </a:srgbClr>
            </a:solidFill>
          </a:ln>
        </p:spPr>
        <p:txBody>
          <a:bodyPr rtlCol="0" anchor="ctr"/>
          <a:lstStyle/>
          <a:p>
            <a:pPr algn="ctr"/>
          </a:p>
        </p:txBody>
      </p:sp>
      <p:sp>
        <p:nvSpPr>
          <p:cNvPr id="41" name="deckkit-motif-quiet+decor:a chalk stroke; the words it frames carry the meaning"/>
          <p:cNvSpPr/>
          <p:nvPr/>
        </p:nvSpPr>
        <p:spPr>
          <a:xfrm>
            <a:off x="4979482" y="2684522"/>
            <a:ext cx="2278999" cy="516968"/>
          </a:xfrm>
          <a:custGeom>
            <a:avLst/>
            <a:gdLst/>
            <a:ahLst/>
            <a:cxnLst/>
            <a:rect l="0" t="0" r="r" b="b"/>
            <a:pathLst>
              <a:path w="100000" h="100000" fill="none">
                <a:moveTo>
                  <a:pt x="0" y="100000"/>
                </a:moveTo>
                <a:lnTo>
                  <a:pt x="3328" y="87204"/>
                </a:lnTo>
                <a:lnTo>
                  <a:pt x="6824" y="72888"/>
                </a:lnTo>
                <a:lnTo>
                  <a:pt x="10389" y="62196"/>
                </a:lnTo>
                <a:lnTo>
                  <a:pt x="13925" y="56708"/>
                </a:lnTo>
                <a:lnTo>
                  <a:pt x="16618" y="49417"/>
                </a:lnTo>
                <a:lnTo>
                  <a:pt x="20372" y="41904"/>
                </a:lnTo>
                <a:lnTo>
                  <a:pt x="23736" y="37309"/>
                </a:lnTo>
                <a:lnTo>
                  <a:pt x="27506" y="31930"/>
                </a:lnTo>
                <a:lnTo>
                  <a:pt x="30109" y="28221"/>
                </a:lnTo>
                <a:lnTo>
                  <a:pt x="33645" y="23370"/>
                </a:lnTo>
                <a:lnTo>
                  <a:pt x="36894" y="20992"/>
                </a:lnTo>
                <a:lnTo>
                  <a:pt x="40140" y="19028"/>
                </a:lnTo>
                <a:lnTo>
                  <a:pt x="43640" y="15962"/>
                </a:lnTo>
                <a:lnTo>
                  <a:pt x="46854" y="12370"/>
                </a:lnTo>
                <a:lnTo>
                  <a:pt x="50563" y="10710"/>
                </a:lnTo>
                <a:lnTo>
                  <a:pt x="53733" y="8253"/>
                </a:lnTo>
                <a:lnTo>
                  <a:pt x="57230" y="8236"/>
                </a:lnTo>
                <a:lnTo>
                  <a:pt x="60072" y="7201"/>
                </a:lnTo>
                <a:lnTo>
                  <a:pt x="63443" y="4334"/>
                </a:lnTo>
                <a:lnTo>
                  <a:pt x="66818" y="3968"/>
                </a:lnTo>
                <a:lnTo>
                  <a:pt x="70229" y="2536"/>
                </a:lnTo>
                <a:lnTo>
                  <a:pt x="74155" y="5159"/>
                </a:lnTo>
                <a:lnTo>
                  <a:pt x="77248" y="4410"/>
                </a:lnTo>
                <a:lnTo>
                  <a:pt x="80328" y="936"/>
                </a:lnTo>
                <a:lnTo>
                  <a:pt x="83293" y="1781"/>
                </a:lnTo>
                <a:lnTo>
                  <a:pt x="87503" y="1825"/>
                </a:lnTo>
                <a:lnTo>
                  <a:pt x="90632" y="2773"/>
                </a:lnTo>
                <a:lnTo>
                  <a:pt x="93430" y="3227"/>
                </a:lnTo>
                <a:lnTo>
                  <a:pt x="97461" y="0"/>
                </a:lnTo>
                <a:lnTo>
                  <a:pt x="100000" y="2570"/>
                </a:lnTo>
              </a:path>
            </a:pathLst>
          </a:custGeom>
          <a:noFill/>
          <a:ln w="19812" cap="rnd">
            <a:solidFill>
              <a:srgbClr val="F2D16B">
                <a:alpha val="45000"/>
              </a:srgbClr>
            </a:solidFill>
          </a:ln>
        </p:spPr>
        <p:txBody>
          <a:bodyPr rtlCol="0" anchor="ctr"/>
          <a:lstStyle/>
          <a:p>
            <a:pPr algn="ctr"/>
          </a:p>
        </p:txBody>
      </p:sp>
      <p:sp>
        <p:nvSpPr>
          <p:cNvPr id="42" name="TextBox 41"/>
          <p:cNvSpPr txBox="1"/>
          <p:nvPr/>
        </p:nvSpPr>
        <p:spPr>
          <a:xfrm>
            <a:off x="4932578" y="3300984"/>
            <a:ext cx="2417978" cy="310896"/>
          </a:xfrm>
          <a:prstGeom prst="rect">
            <a:avLst/>
          </a:prstGeom>
          <a:noFill/>
          <a:ln/>
        </p:spPr>
        <p:txBody>
          <a:bodyPr wrap="square" anchor="t" lIns="25400" rIns="25400" tIns="25400" bIns="25400">
            <a:spAutoFit/>
          </a:bodyPr>
          <a:lstStyle/>
          <a:p>
            <a:pPr algn="r">
              <a:lnSpc>
                <a:spcPct val="100000"/>
              </a:lnSpc>
              <a:spcBef>
                <a:spcPts val="0"/>
              </a:spcBef>
              <a:spcAft>
                <a:spcPts val="400"/>
              </a:spcAft>
            </a:pPr>
            <a:r>
              <a:rPr sz="1500" b="0" i="0">
                <a:solidFill>
                  <a:srgbClr val="C9D3C9"/>
                </a:solidFill>
                <a:latin typeface="Chalkboard SE"/>
                <a:ea typeface="Hiragino Sans GB"/>
              </a:rPr>
              <a:t>more carbon dioxide →</a:t>
            </a:r>
          </a:p>
        </p:txBody>
      </p:sp>
      <p:sp>
        <p:nvSpPr>
          <p:cNvPr id="43" name="TextBox 42"/>
          <p:cNvSpPr txBox="1"/>
          <p:nvPr/>
        </p:nvSpPr>
        <p:spPr>
          <a:xfrm>
            <a:off x="4612538" y="3648456"/>
            <a:ext cx="2966618" cy="886967"/>
          </a:xfrm>
          <a:prstGeom prst="rect">
            <a:avLst/>
          </a:prstGeom>
          <a:noFill/>
          <a:ln/>
        </p:spPr>
        <p:txBody>
          <a:bodyPr wrap="square" anchor="t" lIns="25400" rIns="25400" tIns="25400" bIns="25400">
            <a:spAutoFit/>
          </a:bodyPr>
          <a:lstStyle/>
          <a:p>
            <a:pPr algn="l">
              <a:lnSpc>
                <a:spcPct val="100000"/>
              </a:lnSpc>
              <a:spcBef>
                <a:spcPts val="0"/>
              </a:spcBef>
              <a:spcAft>
                <a:spcPts val="200"/>
              </a:spcAft>
            </a:pPr>
            <a:r>
              <a:rPr sz="1700" b="0" i="0">
                <a:solidFill>
                  <a:srgbClr val="F3F1EA"/>
                </a:solidFill>
                <a:latin typeface="Chalkboard SE"/>
                <a:ea typeface="Hiragino Sans GB"/>
              </a:rPr>
              <a:t>More carbon dioxide, faster;</a:t>
            </a:r>
          </a:p>
          <a:p>
            <a:pPr algn="l">
              <a:lnSpc>
                <a:spcPct val="100000"/>
              </a:lnSpc>
              <a:spcBef>
                <a:spcPts val="0"/>
              </a:spcBef>
              <a:spcAft>
                <a:spcPts val="200"/>
              </a:spcAft>
            </a:pPr>
            <a:r>
              <a:rPr sz="1700" b="0" i="0">
                <a:solidFill>
                  <a:srgbClr val="F3F1EA"/>
                </a:solidFill>
                <a:latin typeface="Chalkboard SE"/>
                <a:ea typeface="Hiragino Sans GB"/>
              </a:rPr>
              <a:t>past a point, it levels off.</a:t>
            </a:r>
          </a:p>
        </p:txBody>
      </p:sp>
      <p:sp>
        <p:nvSpPr>
          <p:cNvPr id="44" name="deckkit-motif-quiet+overlap+decor:a chalk frame drawn round its own words; the box encloses the text by design"/>
          <p:cNvSpPr/>
          <p:nvPr/>
        </p:nvSpPr>
        <p:spPr>
          <a:xfrm>
            <a:off x="8087230" y="1557931"/>
            <a:ext cx="3419489" cy="3049993"/>
          </a:xfrm>
          <a:custGeom>
            <a:avLst/>
            <a:gdLst/>
            <a:ahLst/>
            <a:cxnLst/>
            <a:rect l="0" t="0" r="r" b="b"/>
            <a:pathLst>
              <a:path w="100000" h="100000" fill="none">
                <a:moveTo>
                  <a:pt x="0" y="781"/>
                </a:moveTo>
                <a:lnTo>
                  <a:pt x="100000" y="0"/>
                </a:lnTo>
                <a:lnTo>
                  <a:pt x="98761" y="99030"/>
                </a:lnTo>
                <a:lnTo>
                  <a:pt x="1853" y="100000"/>
                </a:lnTo>
                <a:lnTo>
                  <a:pt x="2587" y="1066"/>
                </a:lnTo>
              </a:path>
            </a:pathLst>
          </a:custGeom>
          <a:noFill/>
          <a:ln w="25400" cap="rnd">
            <a:solidFill>
              <a:srgbClr val="F3F1EA">
                <a:alpha val="85000"/>
              </a:srgbClr>
            </a:solidFill>
          </a:ln>
        </p:spPr>
        <p:txBody>
          <a:bodyPr rtlCol="0" anchor="ctr"/>
          <a:lstStyle/>
          <a:p>
            <a:pPr algn="ctr"/>
          </a:p>
        </p:txBody>
      </p:sp>
      <p:sp>
        <p:nvSpPr>
          <p:cNvPr id="45" name="deckkit-motif-quiet+overlap+decor:a chalk frame drawn round its own words; the box encloses the text by design"/>
          <p:cNvSpPr/>
          <p:nvPr/>
        </p:nvSpPr>
        <p:spPr>
          <a:xfrm>
            <a:off x="8101045" y="1564287"/>
            <a:ext cx="3392299" cy="3038404"/>
          </a:xfrm>
          <a:custGeom>
            <a:avLst/>
            <a:gdLst/>
            <a:ahLst/>
            <a:cxnLst/>
            <a:rect l="0" t="0" r="r" b="b"/>
            <a:pathLst>
              <a:path w="100000" h="100000" fill="none">
                <a:moveTo>
                  <a:pt x="0" y="393"/>
                </a:moveTo>
                <a:lnTo>
                  <a:pt x="100000" y="0"/>
                </a:lnTo>
                <a:lnTo>
                  <a:pt x="99241" y="99088"/>
                </a:lnTo>
                <a:lnTo>
                  <a:pt x="1505" y="100000"/>
                </a:lnTo>
                <a:lnTo>
                  <a:pt x="2313" y="221"/>
                </a:lnTo>
              </a:path>
            </a:pathLst>
          </a:custGeom>
          <a:noFill/>
          <a:ln w="15240" cap="rnd">
            <a:solidFill>
              <a:srgbClr val="F3F1EA">
                <a:alpha val="45000"/>
              </a:srgbClr>
            </a:solidFill>
          </a:ln>
        </p:spPr>
        <p:txBody>
          <a:bodyPr rtlCol="0" anchor="ctr"/>
          <a:lstStyle/>
          <a:p>
            <a:pPr algn="ctr"/>
          </a:p>
        </p:txBody>
      </p:sp>
      <p:pic>
        <p:nvPicPr>
          <p:cNvPr id="46" name="Picture 45" descr="Temperature" title="Temperature"/>
          <p:cNvPicPr>
            <a:picLocks noChangeAspect="1"/>
          </p:cNvPicPr>
          <p:nvPr/>
        </p:nvPicPr>
        <p:blipFill>
          <a:blip r:embed="rId5"/>
          <a:stretch>
            <a:fillRect/>
          </a:stretch>
        </p:blipFill>
        <p:spPr>
          <a:xfrm>
            <a:off x="8356396" y="1755648"/>
            <a:ext cx="384048" cy="384048"/>
          </a:xfrm>
          <a:prstGeom prst="rect">
            <a:avLst/>
          </a:prstGeom>
        </p:spPr>
      </p:pic>
      <p:sp>
        <p:nvSpPr>
          <p:cNvPr id="47" name="TextBox 46"/>
          <p:cNvSpPr txBox="1"/>
          <p:nvPr/>
        </p:nvSpPr>
        <p:spPr>
          <a:xfrm>
            <a:off x="8859316" y="1737360"/>
            <a:ext cx="2417978" cy="420624"/>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2200" b="1" i="0">
                <a:solidFill>
                  <a:srgbClr val="F2D16B"/>
                </a:solidFill>
                <a:latin typeface="Chalkboard SE"/>
                <a:ea typeface="Hiragino Sans GB"/>
              </a:rPr>
              <a:t>Temperature</a:t>
            </a:r>
          </a:p>
        </p:txBody>
      </p:sp>
      <p:sp>
        <p:nvSpPr>
          <p:cNvPr id="48" name="TextBox 47"/>
          <p:cNvSpPr txBox="1"/>
          <p:nvPr/>
        </p:nvSpPr>
        <p:spPr>
          <a:xfrm>
            <a:off x="8402116" y="2157984"/>
            <a:ext cx="2377440" cy="310896"/>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400" b="0" i="0">
                <a:solidFill>
                  <a:srgbClr val="C9D3C9"/>
                </a:solidFill>
                <a:latin typeface="Chalkboard SE"/>
                <a:ea typeface="Hiragino Sans GB"/>
              </a:rPr>
              <a:t>rate of photosynthesis</a:t>
            </a:r>
          </a:p>
        </p:txBody>
      </p:sp>
      <p:sp>
        <p:nvSpPr>
          <p:cNvPr id="49" name="deckkit-motif-quiet+decor:a chalk stroke; the words it frames carry the meaning"/>
          <p:cNvSpPr/>
          <p:nvPr/>
        </p:nvSpPr>
        <p:spPr>
          <a:xfrm>
            <a:off x="8637114" y="2437442"/>
            <a:ext cx="9144" cy="816673"/>
          </a:xfrm>
          <a:custGeom>
            <a:avLst/>
            <a:gdLst/>
            <a:ahLst/>
            <a:cxnLst/>
            <a:rect l="0" t="0" r="r" b="b"/>
            <a:pathLst>
              <a:path w="100000" h="100000" fill="none">
                <a:moveTo>
                  <a:pt x="0" y="100000"/>
                </a:moveTo>
                <a:lnTo>
                  <a:pt x="11092" y="0"/>
                </a:lnTo>
              </a:path>
            </a:pathLst>
          </a:custGeom>
          <a:noFill/>
          <a:ln w="27940" cap="rnd">
            <a:solidFill>
              <a:srgbClr val="F3F1EA">
                <a:alpha val="85000"/>
              </a:srgbClr>
            </a:solidFill>
          </a:ln>
        </p:spPr>
        <p:txBody>
          <a:bodyPr rtlCol="0" anchor="ctr"/>
          <a:lstStyle/>
          <a:p>
            <a:pPr algn="ctr"/>
          </a:p>
        </p:txBody>
      </p:sp>
      <p:sp>
        <p:nvSpPr>
          <p:cNvPr id="50" name="deckkit-motif-quiet+decor:a chalk stroke; the words it frames carry the meaning"/>
          <p:cNvSpPr/>
          <p:nvPr/>
        </p:nvSpPr>
        <p:spPr>
          <a:xfrm>
            <a:off x="8620007" y="2444335"/>
            <a:ext cx="10758" cy="810628"/>
          </a:xfrm>
          <a:custGeom>
            <a:avLst/>
            <a:gdLst/>
            <a:ahLst/>
            <a:cxnLst/>
            <a:rect l="0" t="0" r="r" b="b"/>
            <a:pathLst>
              <a:path w="100000" h="100000" fill="none">
                <a:moveTo>
                  <a:pt x="0" y="100000"/>
                </a:moveTo>
                <a:lnTo>
                  <a:pt x="100000" y="0"/>
                </a:lnTo>
              </a:path>
            </a:pathLst>
          </a:custGeom>
          <a:noFill/>
          <a:ln w="16764" cap="rnd">
            <a:solidFill>
              <a:srgbClr val="F3F1EA">
                <a:alpha val="45000"/>
              </a:srgbClr>
            </a:solidFill>
          </a:ln>
        </p:spPr>
        <p:txBody>
          <a:bodyPr rtlCol="0" anchor="ctr"/>
          <a:lstStyle/>
          <a:p>
            <a:pPr algn="ctr"/>
          </a:p>
        </p:txBody>
      </p:sp>
      <p:sp>
        <p:nvSpPr>
          <p:cNvPr id="51" name="deckkit-motif-quiet+decor:a chalk stroke; the words it frames carry the meaning"/>
          <p:cNvSpPr/>
          <p:nvPr/>
        </p:nvSpPr>
        <p:spPr>
          <a:xfrm>
            <a:off x="8550487" y="2442337"/>
            <a:ext cx="147879" cy="120864"/>
          </a:xfrm>
          <a:custGeom>
            <a:avLst/>
            <a:gdLst/>
            <a:ahLst/>
            <a:cxnLst/>
            <a:rect l="0" t="0" r="r" b="b"/>
            <a:pathLst>
              <a:path w="100000" h="100000" fill="none">
                <a:moveTo>
                  <a:pt x="100000" y="97344"/>
                </a:moveTo>
                <a:lnTo>
                  <a:pt x="59286" y="0"/>
                </a:lnTo>
                <a:lnTo>
                  <a:pt x="0" y="100000"/>
                </a:lnTo>
              </a:path>
            </a:pathLst>
          </a:custGeom>
          <a:noFill/>
          <a:ln w="27940" cap="rnd">
            <a:solidFill>
              <a:srgbClr val="F3F1EA">
                <a:alpha val="85000"/>
              </a:srgbClr>
            </a:solidFill>
          </a:ln>
        </p:spPr>
        <p:txBody>
          <a:bodyPr rtlCol="0" anchor="ctr"/>
          <a:lstStyle/>
          <a:p>
            <a:pPr algn="ctr"/>
          </a:p>
        </p:txBody>
      </p:sp>
      <p:sp>
        <p:nvSpPr>
          <p:cNvPr id="52" name="deckkit-motif-quiet+decor:a chalk stroke; the words it frames carry the meaning"/>
          <p:cNvSpPr/>
          <p:nvPr/>
        </p:nvSpPr>
        <p:spPr>
          <a:xfrm>
            <a:off x="8622946" y="3257586"/>
            <a:ext cx="2478909" cy="9144"/>
          </a:xfrm>
          <a:custGeom>
            <a:avLst/>
            <a:gdLst/>
            <a:ahLst/>
            <a:cxnLst/>
            <a:rect l="0" t="0" r="r" b="b"/>
            <a:pathLst>
              <a:path w="100000" h="100000" fill="none">
                <a:moveTo>
                  <a:pt x="0" y="0"/>
                </a:moveTo>
                <a:lnTo>
                  <a:pt x="100000" y="84329"/>
                </a:lnTo>
              </a:path>
            </a:pathLst>
          </a:custGeom>
          <a:noFill/>
          <a:ln w="27940" cap="rnd">
            <a:solidFill>
              <a:srgbClr val="F3F1EA">
                <a:alpha val="85000"/>
              </a:srgbClr>
            </a:solidFill>
          </a:ln>
        </p:spPr>
        <p:txBody>
          <a:bodyPr rtlCol="0" anchor="ctr"/>
          <a:lstStyle/>
          <a:p>
            <a:pPr algn="ctr"/>
          </a:p>
        </p:txBody>
      </p:sp>
      <p:sp>
        <p:nvSpPr>
          <p:cNvPr id="53" name="deckkit-motif-quiet+decor:a chalk stroke; the words it frames carry the meaning"/>
          <p:cNvSpPr/>
          <p:nvPr/>
        </p:nvSpPr>
        <p:spPr>
          <a:xfrm>
            <a:off x="8625907" y="3260628"/>
            <a:ext cx="2469457" cy="9144"/>
          </a:xfrm>
          <a:custGeom>
            <a:avLst/>
            <a:gdLst/>
            <a:ahLst/>
            <a:cxnLst/>
            <a:rect l="0" t="0" r="r" b="b"/>
            <a:pathLst>
              <a:path w="100000" h="100000" fill="none">
                <a:moveTo>
                  <a:pt x="0" y="1839"/>
                </a:moveTo>
                <a:lnTo>
                  <a:pt x="100000" y="0"/>
                </a:lnTo>
              </a:path>
            </a:pathLst>
          </a:custGeom>
          <a:noFill/>
          <a:ln w="16764" cap="rnd">
            <a:solidFill>
              <a:srgbClr val="F3F1EA">
                <a:alpha val="45000"/>
              </a:srgbClr>
            </a:solidFill>
          </a:ln>
        </p:spPr>
        <p:txBody>
          <a:bodyPr rtlCol="0" anchor="ctr"/>
          <a:lstStyle/>
          <a:p>
            <a:pPr algn="ctr"/>
          </a:p>
        </p:txBody>
      </p:sp>
      <p:sp>
        <p:nvSpPr>
          <p:cNvPr id="54" name="deckkit-motif-quiet+decor:a chalk stroke; the words it frames carry the meaning"/>
          <p:cNvSpPr/>
          <p:nvPr/>
        </p:nvSpPr>
        <p:spPr>
          <a:xfrm>
            <a:off x="10966799" y="3193305"/>
            <a:ext cx="136447" cy="139708"/>
          </a:xfrm>
          <a:custGeom>
            <a:avLst/>
            <a:gdLst/>
            <a:ahLst/>
            <a:cxnLst/>
            <a:rect l="0" t="0" r="r" b="b"/>
            <a:pathLst>
              <a:path w="100000" h="100000" fill="none">
                <a:moveTo>
                  <a:pt x="0" y="100000"/>
                </a:moveTo>
                <a:lnTo>
                  <a:pt x="100000" y="52865"/>
                </a:lnTo>
                <a:lnTo>
                  <a:pt x="2078" y="0"/>
                </a:lnTo>
              </a:path>
            </a:pathLst>
          </a:custGeom>
          <a:noFill/>
          <a:ln w="27940" cap="rnd">
            <a:solidFill>
              <a:srgbClr val="F3F1EA">
                <a:alpha val="85000"/>
              </a:srgbClr>
            </a:solidFill>
          </a:ln>
        </p:spPr>
        <p:txBody>
          <a:bodyPr rtlCol="0" anchor="ctr"/>
          <a:lstStyle/>
          <a:p>
            <a:pPr algn="ctr"/>
          </a:p>
        </p:txBody>
      </p:sp>
      <p:sp>
        <p:nvSpPr>
          <p:cNvPr id="55" name="deckkit-motif-quiet+decor:a chalk stroke; the words it frames carry the meaning"/>
          <p:cNvSpPr/>
          <p:nvPr/>
        </p:nvSpPr>
        <p:spPr>
          <a:xfrm>
            <a:off x="8683330" y="2688599"/>
            <a:ext cx="2282534" cy="502996"/>
          </a:xfrm>
          <a:custGeom>
            <a:avLst/>
            <a:gdLst/>
            <a:ahLst/>
            <a:cxnLst/>
            <a:rect l="0" t="0" r="r" b="b"/>
            <a:pathLst>
              <a:path w="100000" h="100000" fill="none">
                <a:moveTo>
                  <a:pt x="0" y="98342"/>
                </a:moveTo>
                <a:lnTo>
                  <a:pt x="3816" y="100000"/>
                </a:lnTo>
                <a:lnTo>
                  <a:pt x="6786" y="99856"/>
                </a:lnTo>
                <a:lnTo>
                  <a:pt x="10430" y="99002"/>
                </a:lnTo>
                <a:lnTo>
                  <a:pt x="13071" y="98973"/>
                </a:lnTo>
                <a:lnTo>
                  <a:pt x="16390" y="93073"/>
                </a:lnTo>
                <a:lnTo>
                  <a:pt x="19769" y="90912"/>
                </a:lnTo>
                <a:lnTo>
                  <a:pt x="23578" y="84903"/>
                </a:lnTo>
                <a:lnTo>
                  <a:pt x="26422" y="79702"/>
                </a:lnTo>
                <a:lnTo>
                  <a:pt x="30423" y="69368"/>
                </a:lnTo>
                <a:lnTo>
                  <a:pt x="33794" y="59730"/>
                </a:lnTo>
                <a:lnTo>
                  <a:pt x="37102" y="47658"/>
                </a:lnTo>
                <a:lnTo>
                  <a:pt x="40472" y="38307"/>
                </a:lnTo>
                <a:lnTo>
                  <a:pt x="43857" y="24420"/>
                </a:lnTo>
                <a:lnTo>
                  <a:pt x="47165" y="14152"/>
                </a:lnTo>
                <a:lnTo>
                  <a:pt x="49604" y="4814"/>
                </a:lnTo>
                <a:lnTo>
                  <a:pt x="53275" y="0"/>
                </a:lnTo>
                <a:lnTo>
                  <a:pt x="56724" y="462"/>
                </a:lnTo>
                <a:lnTo>
                  <a:pt x="59940" y="3247"/>
                </a:lnTo>
                <a:lnTo>
                  <a:pt x="63315" y="12089"/>
                </a:lnTo>
                <a:lnTo>
                  <a:pt x="67054" y="21684"/>
                </a:lnTo>
                <a:lnTo>
                  <a:pt x="69693" y="36415"/>
                </a:lnTo>
                <a:lnTo>
                  <a:pt x="72978" y="47948"/>
                </a:lnTo>
                <a:lnTo>
                  <a:pt x="76907" y="62908"/>
                </a:lnTo>
                <a:lnTo>
                  <a:pt x="79909" y="69212"/>
                </a:lnTo>
                <a:lnTo>
                  <a:pt x="83335" y="79241"/>
                </a:lnTo>
                <a:lnTo>
                  <a:pt x="86534" y="87014"/>
                </a:lnTo>
                <a:lnTo>
                  <a:pt x="89924" y="90636"/>
                </a:lnTo>
                <a:lnTo>
                  <a:pt x="93542" y="94725"/>
                </a:lnTo>
                <a:lnTo>
                  <a:pt x="96761" y="96111"/>
                </a:lnTo>
                <a:lnTo>
                  <a:pt x="100000" y="98756"/>
                </a:lnTo>
              </a:path>
            </a:pathLst>
          </a:custGeom>
          <a:noFill/>
          <a:ln w="33020" cap="rnd">
            <a:solidFill>
              <a:srgbClr val="F2D16B">
                <a:alpha val="85000"/>
              </a:srgbClr>
            </a:solidFill>
          </a:ln>
        </p:spPr>
        <p:txBody>
          <a:bodyPr rtlCol="0" anchor="ctr"/>
          <a:lstStyle/>
          <a:p>
            <a:pPr algn="ctr"/>
          </a:p>
        </p:txBody>
      </p:sp>
      <p:sp>
        <p:nvSpPr>
          <p:cNvPr id="56" name="deckkit-motif-quiet+decor:a chalk stroke; the words it frames carry the meaning"/>
          <p:cNvSpPr/>
          <p:nvPr/>
        </p:nvSpPr>
        <p:spPr>
          <a:xfrm>
            <a:off x="8695677" y="2699459"/>
            <a:ext cx="2277515" cy="497182"/>
          </a:xfrm>
          <a:custGeom>
            <a:avLst/>
            <a:gdLst/>
            <a:ahLst/>
            <a:cxnLst/>
            <a:rect l="0" t="0" r="r" b="b"/>
            <a:pathLst>
              <a:path w="100000" h="100000" fill="none">
                <a:moveTo>
                  <a:pt x="0" y="100000"/>
                </a:moveTo>
                <a:lnTo>
                  <a:pt x="3306" y="99852"/>
                </a:lnTo>
                <a:lnTo>
                  <a:pt x="5784" y="97186"/>
                </a:lnTo>
                <a:lnTo>
                  <a:pt x="9322" y="96933"/>
                </a:lnTo>
                <a:lnTo>
                  <a:pt x="13169" y="96693"/>
                </a:lnTo>
                <a:lnTo>
                  <a:pt x="15844" y="91589"/>
                </a:lnTo>
                <a:lnTo>
                  <a:pt x="19403" y="88121"/>
                </a:lnTo>
                <a:lnTo>
                  <a:pt x="22981" y="83979"/>
                </a:lnTo>
                <a:lnTo>
                  <a:pt x="26732" y="79324"/>
                </a:lnTo>
                <a:lnTo>
                  <a:pt x="29839" y="69654"/>
                </a:lnTo>
                <a:lnTo>
                  <a:pt x="32912" y="57754"/>
                </a:lnTo>
                <a:lnTo>
                  <a:pt x="36165" y="49352"/>
                </a:lnTo>
                <a:lnTo>
                  <a:pt x="40059" y="35446"/>
                </a:lnTo>
                <a:lnTo>
                  <a:pt x="43125" y="20260"/>
                </a:lnTo>
                <a:lnTo>
                  <a:pt x="46766" y="12619"/>
                </a:lnTo>
                <a:lnTo>
                  <a:pt x="49437" y="3203"/>
                </a:lnTo>
                <a:lnTo>
                  <a:pt x="52758" y="33"/>
                </a:lnTo>
                <a:lnTo>
                  <a:pt x="56095" y="0"/>
                </a:lnTo>
                <a:lnTo>
                  <a:pt x="60045" y="1327"/>
                </a:lnTo>
                <a:lnTo>
                  <a:pt x="63217" y="8861"/>
                </a:lnTo>
                <a:lnTo>
                  <a:pt x="66152" y="20543"/>
                </a:lnTo>
                <a:lnTo>
                  <a:pt x="69553" y="34882"/>
                </a:lnTo>
                <a:lnTo>
                  <a:pt x="72689" y="47399"/>
                </a:lnTo>
                <a:lnTo>
                  <a:pt x="76237" y="60199"/>
                </a:lnTo>
                <a:lnTo>
                  <a:pt x="79865" y="68817"/>
                </a:lnTo>
                <a:lnTo>
                  <a:pt x="83364" y="76556"/>
                </a:lnTo>
                <a:lnTo>
                  <a:pt x="86753" y="84711"/>
                </a:lnTo>
                <a:lnTo>
                  <a:pt x="89508" y="91871"/>
                </a:lnTo>
                <a:lnTo>
                  <a:pt x="92891" y="93311"/>
                </a:lnTo>
                <a:lnTo>
                  <a:pt x="96545" y="95344"/>
                </a:lnTo>
                <a:lnTo>
                  <a:pt x="100000" y="96419"/>
                </a:lnTo>
              </a:path>
            </a:pathLst>
          </a:custGeom>
          <a:noFill/>
          <a:ln w="19812" cap="rnd">
            <a:solidFill>
              <a:srgbClr val="F2D16B">
                <a:alpha val="45000"/>
              </a:srgbClr>
            </a:solidFill>
          </a:ln>
        </p:spPr>
        <p:txBody>
          <a:bodyPr rtlCol="0" anchor="ctr"/>
          <a:lstStyle/>
          <a:p>
            <a:pPr algn="ctr"/>
          </a:p>
        </p:txBody>
      </p:sp>
      <p:sp>
        <p:nvSpPr>
          <p:cNvPr id="57" name="TextBox 56"/>
          <p:cNvSpPr txBox="1"/>
          <p:nvPr/>
        </p:nvSpPr>
        <p:spPr>
          <a:xfrm>
            <a:off x="8630716" y="3300984"/>
            <a:ext cx="2417978" cy="310896"/>
          </a:xfrm>
          <a:prstGeom prst="rect">
            <a:avLst/>
          </a:prstGeom>
          <a:noFill/>
          <a:ln/>
        </p:spPr>
        <p:txBody>
          <a:bodyPr wrap="square" anchor="t" lIns="25400" rIns="25400" tIns="25400" bIns="25400">
            <a:spAutoFit/>
          </a:bodyPr>
          <a:lstStyle/>
          <a:p>
            <a:pPr algn="r">
              <a:lnSpc>
                <a:spcPct val="100000"/>
              </a:lnSpc>
              <a:spcBef>
                <a:spcPts val="0"/>
              </a:spcBef>
              <a:spcAft>
                <a:spcPts val="400"/>
              </a:spcAft>
            </a:pPr>
            <a:r>
              <a:rPr sz="1500" b="0" i="0">
                <a:solidFill>
                  <a:srgbClr val="C9D3C9"/>
                </a:solidFill>
                <a:latin typeface="Chalkboard SE"/>
                <a:ea typeface="Hiragino Sans GB"/>
              </a:rPr>
              <a:t>warmer →</a:t>
            </a:r>
          </a:p>
        </p:txBody>
      </p:sp>
      <p:sp>
        <p:nvSpPr>
          <p:cNvPr id="58" name="TextBox 57"/>
          <p:cNvSpPr txBox="1"/>
          <p:nvPr/>
        </p:nvSpPr>
        <p:spPr>
          <a:xfrm>
            <a:off x="8310676" y="3648456"/>
            <a:ext cx="2966618" cy="886967"/>
          </a:xfrm>
          <a:prstGeom prst="rect">
            <a:avLst/>
          </a:prstGeom>
          <a:noFill/>
          <a:ln/>
        </p:spPr>
        <p:txBody>
          <a:bodyPr wrap="square" anchor="t" lIns="25400" rIns="25400" tIns="25400" bIns="25400">
            <a:spAutoFit/>
          </a:bodyPr>
          <a:lstStyle/>
          <a:p>
            <a:pPr algn="l">
              <a:lnSpc>
                <a:spcPct val="100000"/>
              </a:lnSpc>
              <a:spcBef>
                <a:spcPts val="0"/>
              </a:spcBef>
              <a:spcAft>
                <a:spcPts val="200"/>
              </a:spcAft>
            </a:pPr>
            <a:r>
              <a:rPr sz="1700" b="0" i="0">
                <a:solidFill>
                  <a:srgbClr val="F3F1EA"/>
                </a:solidFill>
                <a:latin typeface="Chalkboard SE"/>
                <a:ea typeface="Hiragino Sans GB"/>
              </a:rPr>
              <a:t>There is a best temperature;</a:t>
            </a:r>
          </a:p>
          <a:p>
            <a:pPr algn="l">
              <a:lnSpc>
                <a:spcPct val="100000"/>
              </a:lnSpc>
              <a:spcBef>
                <a:spcPts val="0"/>
              </a:spcBef>
              <a:spcAft>
                <a:spcPts val="200"/>
              </a:spcAft>
            </a:pPr>
            <a:r>
              <a:rPr sz="1700" b="0" i="0">
                <a:solidFill>
                  <a:srgbClr val="F3F1EA"/>
                </a:solidFill>
                <a:latin typeface="Chalkboard SE"/>
                <a:ea typeface="Hiragino Sans GB"/>
              </a:rPr>
              <a:t>too hot or too cold slows it.</a:t>
            </a:r>
          </a:p>
        </p:txBody>
      </p:sp>
      <p:sp>
        <p:nvSpPr>
          <p:cNvPr id="59" name="TextBox 58"/>
          <p:cNvSpPr txBox="1"/>
          <p:nvPr/>
        </p:nvSpPr>
        <p:spPr>
          <a:xfrm>
            <a:off x="731520" y="4700016"/>
            <a:ext cx="6400800" cy="347472"/>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600" b="0" i="0">
                <a:solidFill>
                  <a:srgbClr val="F3F1EA"/>
                </a:solidFill>
                <a:latin typeface="Chalkboard SE"/>
                <a:ea typeface="Hiragino Sans GB"/>
              </a:rPr>
              <a:t>Temperature isn’t in the equation, but it affects how fast it runs.</a:t>
            </a:r>
          </a:p>
        </p:txBody>
      </p:sp>
      <p:sp>
        <p:nvSpPr>
          <p:cNvPr id="60" name="TextBox 59"/>
          <p:cNvSpPr txBox="1"/>
          <p:nvPr/>
        </p:nvSpPr>
        <p:spPr>
          <a:xfrm>
            <a:off x="7253935" y="4700016"/>
            <a:ext cx="4206240" cy="347472"/>
          </a:xfrm>
          <a:prstGeom prst="rect">
            <a:avLst/>
          </a:prstGeom>
          <a:noFill/>
          <a:ln/>
        </p:spPr>
        <p:txBody>
          <a:bodyPr wrap="square" anchor="t" lIns="25400" rIns="25400" tIns="25400" bIns="25400">
            <a:spAutoFit/>
          </a:bodyPr>
          <a:lstStyle/>
          <a:p>
            <a:pPr algn="r">
              <a:lnSpc>
                <a:spcPct val="100000"/>
              </a:lnSpc>
              <a:spcBef>
                <a:spcPts val="0"/>
              </a:spcBef>
              <a:spcAft>
                <a:spcPts val="400"/>
              </a:spcAft>
            </a:pPr>
            <a:r>
              <a:rPr sz="1400" b="0" i="0">
                <a:solidFill>
                  <a:srgbClr val="C9D3C9"/>
                </a:solidFill>
                <a:latin typeface="Chalkboard SE"/>
                <a:ea typeface="Hiragino Sans GB"/>
              </a:rPr>
              <a:t>Curves show the trend only; no real values.</a:t>
            </a:r>
          </a:p>
        </p:txBody>
      </p:sp>
      <p:sp>
        <p:nvSpPr>
          <p:cNvPr id="61" name="deckkit-motif-quiet+decor:a chalk stroke; the words it frames carry the meaning"/>
          <p:cNvSpPr/>
          <p:nvPr/>
        </p:nvSpPr>
        <p:spPr>
          <a:xfrm>
            <a:off x="725769" y="5158186"/>
            <a:ext cx="10731551" cy="9144"/>
          </a:xfrm>
          <a:custGeom>
            <a:avLst/>
            <a:gdLst/>
            <a:ahLst/>
            <a:cxnLst/>
            <a:rect l="0" t="0" r="r" b="b"/>
            <a:pathLst>
              <a:path w="100000" h="100000" fill="none">
                <a:moveTo>
                  <a:pt x="0" y="0"/>
                </a:moveTo>
                <a:lnTo>
                  <a:pt x="100000" y="14326"/>
                </a:lnTo>
              </a:path>
            </a:pathLst>
          </a:custGeom>
          <a:noFill/>
          <a:ln w="17780" cap="rnd">
            <a:solidFill>
              <a:srgbClr val="C9D3C9">
                <a:alpha val="85000"/>
              </a:srgbClr>
            </a:solidFill>
          </a:ln>
        </p:spPr>
        <p:txBody>
          <a:bodyPr rtlCol="0" anchor="ctr"/>
          <a:lstStyle/>
          <a:p>
            <a:pPr algn="ctr"/>
          </a:p>
        </p:txBody>
      </p:sp>
      <p:sp>
        <p:nvSpPr>
          <p:cNvPr id="62" name="TextBox 61"/>
          <p:cNvSpPr txBox="1"/>
          <p:nvPr/>
        </p:nvSpPr>
        <p:spPr>
          <a:xfrm>
            <a:off x="731520" y="5266944"/>
            <a:ext cx="718820" cy="420624"/>
          </a:xfrm>
          <a:prstGeom prst="rect">
            <a:avLst/>
          </a:prstGeom>
          <a:noFill/>
          <a:ln/>
        </p:spPr>
        <p:txBody>
          <a:bodyPr wrap="square" anchor="ctr" lIns="25400" rIns="25400" tIns="25400" bIns="25400">
            <a:spAutoFit/>
          </a:bodyPr>
          <a:lstStyle/>
          <a:p>
            <a:pPr algn="l">
              <a:lnSpc>
                <a:spcPct val="100000"/>
              </a:lnSpc>
              <a:spcBef>
                <a:spcPts val="0"/>
              </a:spcBef>
              <a:spcAft>
                <a:spcPts val="400"/>
              </a:spcAft>
            </a:pPr>
            <a:r>
              <a:rPr sz="1400" b="1" i="0">
                <a:solidFill>
                  <a:srgbClr val="F2A9B8"/>
                </a:solidFill>
                <a:latin typeface="Chalkboard SE"/>
                <a:ea typeface="Hiragino Sans GB"/>
              </a:rPr>
              <a:t>Board</a:t>
            </a:r>
          </a:p>
        </p:txBody>
      </p:sp>
      <p:sp>
        <p:nvSpPr>
          <p:cNvPr id="63" name="deckkit-motif-quiet+overlap+decor:a chalk frame drawn round its own words; the box encloses the text by design"/>
          <p:cNvSpPr/>
          <p:nvPr/>
        </p:nvSpPr>
        <p:spPr>
          <a:xfrm>
            <a:off x="664955" y="5227101"/>
            <a:ext cx="734285" cy="505352"/>
          </a:xfrm>
          <a:custGeom>
            <a:avLst/>
            <a:gdLst/>
            <a:ahLst/>
            <a:cxnLst/>
            <a:rect l="0" t="0" r="r" b="b"/>
            <a:pathLst>
              <a:path w="100000" h="100000" fill="none">
                <a:moveTo>
                  <a:pt x="3467" y="1771"/>
                </a:moveTo>
                <a:lnTo>
                  <a:pt x="100000" y="0"/>
                </a:lnTo>
                <a:lnTo>
                  <a:pt x="94608" y="100000"/>
                </a:lnTo>
                <a:lnTo>
                  <a:pt x="0" y="98580"/>
                </a:lnTo>
                <a:lnTo>
                  <a:pt x="10699" y="3799"/>
                </a:lnTo>
              </a:path>
            </a:pathLst>
          </a:custGeom>
          <a:noFill/>
          <a:ln w="25400" cap="rnd">
            <a:solidFill>
              <a:srgbClr val="F2A9B8">
                <a:alpha val="85000"/>
              </a:srgbClr>
            </a:solidFill>
          </a:ln>
        </p:spPr>
        <p:txBody>
          <a:bodyPr rtlCol="0" anchor="ctr"/>
          <a:lstStyle/>
          <a:p>
            <a:pPr algn="ctr"/>
          </a:p>
        </p:txBody>
      </p:sp>
      <p:sp>
        <p:nvSpPr>
          <p:cNvPr id="64" name="deckkit-motif-quiet+overlap+decor:a chalk frame drawn round its own words; the box encloses the text by design"/>
          <p:cNvSpPr/>
          <p:nvPr/>
        </p:nvSpPr>
        <p:spPr>
          <a:xfrm>
            <a:off x="682458" y="5230425"/>
            <a:ext cx="698490" cy="504788"/>
          </a:xfrm>
          <a:custGeom>
            <a:avLst/>
            <a:gdLst/>
            <a:ahLst/>
            <a:cxnLst/>
            <a:rect l="0" t="0" r="r" b="b"/>
            <a:pathLst>
              <a:path w="100000" h="100000" fill="none">
                <a:moveTo>
                  <a:pt x="14" y="0"/>
                </a:moveTo>
                <a:lnTo>
                  <a:pt x="100000" y="837"/>
                </a:lnTo>
                <a:lnTo>
                  <a:pt x="97533" y="97082"/>
                </a:lnTo>
                <a:lnTo>
                  <a:pt x="0" y="100000"/>
                </a:lnTo>
                <a:lnTo>
                  <a:pt x="8817" y="2373"/>
                </a:lnTo>
              </a:path>
            </a:pathLst>
          </a:custGeom>
          <a:noFill/>
          <a:ln w="15240" cap="rnd">
            <a:solidFill>
              <a:srgbClr val="F2A9B8">
                <a:alpha val="45000"/>
              </a:srgbClr>
            </a:solidFill>
          </a:ln>
        </p:spPr>
        <p:txBody>
          <a:bodyPr rtlCol="0" anchor="ctr"/>
          <a:lstStyle/>
          <a:p>
            <a:pPr algn="ctr"/>
          </a:p>
        </p:txBody>
      </p:sp>
      <p:sp>
        <p:nvSpPr>
          <p:cNvPr id="65" name="TextBox 64"/>
          <p:cNvSpPr txBox="1"/>
          <p:nvPr/>
        </p:nvSpPr>
        <p:spPr>
          <a:xfrm>
            <a:off x="1844903" y="5458968"/>
            <a:ext cx="2248408" cy="405130"/>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2200" b="0" i="0">
                <a:solidFill>
                  <a:srgbClr val="F3F1EA"/>
                </a:solidFill>
                <a:latin typeface="Chalkboard SE"/>
                <a:ea typeface="Hiragino Sans GB"/>
              </a:rPr>
              <a:t>carbon dioxide</a:t>
            </a:r>
          </a:p>
        </p:txBody>
      </p:sp>
      <p:sp>
        <p:nvSpPr>
          <p:cNvPr id="66" name="TextBox 65"/>
          <p:cNvSpPr txBox="1"/>
          <p:nvPr/>
        </p:nvSpPr>
        <p:spPr>
          <a:xfrm>
            <a:off x="4093311" y="5458968"/>
            <a:ext cx="419100" cy="405130"/>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2200" b="0" i="0">
                <a:solidFill>
                  <a:srgbClr val="F3F1EA"/>
                </a:solidFill>
                <a:latin typeface="Chalkboard SE"/>
                <a:ea typeface="Hiragino Sans GB"/>
              </a:rPr>
              <a:t>+</a:t>
            </a:r>
          </a:p>
        </p:txBody>
      </p:sp>
      <p:sp>
        <p:nvSpPr>
          <p:cNvPr id="67" name="TextBox 66"/>
          <p:cNvSpPr txBox="1"/>
          <p:nvPr/>
        </p:nvSpPr>
        <p:spPr>
          <a:xfrm>
            <a:off x="4512411" y="5458968"/>
            <a:ext cx="991108" cy="405130"/>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2200" b="0" i="0">
                <a:solidFill>
                  <a:srgbClr val="F3F1EA"/>
                </a:solidFill>
                <a:latin typeface="Chalkboard SE"/>
                <a:ea typeface="Hiragino Sans GB"/>
              </a:rPr>
              <a:t>water</a:t>
            </a:r>
          </a:p>
        </p:txBody>
      </p:sp>
      <p:sp>
        <p:nvSpPr>
          <p:cNvPr id="68" name="deckkit-motif-quiet+decor:a chalk stroke; the words it frames carry the meaning"/>
          <p:cNvSpPr/>
          <p:nvPr/>
        </p:nvSpPr>
        <p:spPr>
          <a:xfrm>
            <a:off x="5581286" y="5659162"/>
            <a:ext cx="1725001" cy="19967"/>
          </a:xfrm>
          <a:custGeom>
            <a:avLst/>
            <a:gdLst/>
            <a:ahLst/>
            <a:cxnLst/>
            <a:rect l="0" t="0" r="r" b="b"/>
            <a:pathLst>
              <a:path w="100000" h="100000" fill="none">
                <a:moveTo>
                  <a:pt x="0" y="100000"/>
                </a:moveTo>
                <a:lnTo>
                  <a:pt x="100000" y="0"/>
                </a:lnTo>
              </a:path>
            </a:pathLst>
          </a:custGeom>
          <a:noFill/>
          <a:ln w="27940" cap="rnd">
            <a:solidFill>
              <a:srgbClr val="F3F1EA">
                <a:alpha val="85000"/>
              </a:srgbClr>
            </a:solidFill>
          </a:ln>
        </p:spPr>
        <p:txBody>
          <a:bodyPr rtlCol="0" anchor="ctr"/>
          <a:lstStyle/>
          <a:p>
            <a:pPr algn="ctr"/>
          </a:p>
        </p:txBody>
      </p:sp>
      <p:sp>
        <p:nvSpPr>
          <p:cNvPr id="69" name="deckkit-motif-quiet+decor:a chalk stroke; the words it frames carry the meaning"/>
          <p:cNvSpPr/>
          <p:nvPr/>
        </p:nvSpPr>
        <p:spPr>
          <a:xfrm>
            <a:off x="5594952" y="5658894"/>
            <a:ext cx="1705500" cy="15445"/>
          </a:xfrm>
          <a:custGeom>
            <a:avLst/>
            <a:gdLst/>
            <a:ahLst/>
            <a:cxnLst/>
            <a:rect l="0" t="0" r="r" b="b"/>
            <a:pathLst>
              <a:path w="100000" h="100000" fill="none">
                <a:moveTo>
                  <a:pt x="0" y="100000"/>
                </a:moveTo>
                <a:lnTo>
                  <a:pt x="100000" y="0"/>
                </a:lnTo>
              </a:path>
            </a:pathLst>
          </a:custGeom>
          <a:noFill/>
          <a:ln w="16764" cap="rnd">
            <a:solidFill>
              <a:srgbClr val="F3F1EA">
                <a:alpha val="45000"/>
              </a:srgbClr>
            </a:solidFill>
          </a:ln>
        </p:spPr>
        <p:txBody>
          <a:bodyPr rtlCol="0" anchor="ctr"/>
          <a:lstStyle/>
          <a:p>
            <a:pPr algn="ctr"/>
          </a:p>
        </p:txBody>
      </p:sp>
      <p:sp>
        <p:nvSpPr>
          <p:cNvPr id="70" name="deckkit-motif-quiet+decor:a chalk stroke; the words it frames carry the meaning"/>
          <p:cNvSpPr/>
          <p:nvPr/>
        </p:nvSpPr>
        <p:spPr>
          <a:xfrm>
            <a:off x="7166921" y="5590540"/>
            <a:ext cx="124440" cy="156226"/>
          </a:xfrm>
          <a:custGeom>
            <a:avLst/>
            <a:gdLst/>
            <a:ahLst/>
            <a:cxnLst/>
            <a:rect l="0" t="0" r="r" b="b"/>
            <a:pathLst>
              <a:path w="100000" h="100000" fill="none">
                <a:moveTo>
                  <a:pt x="0" y="100000"/>
                </a:moveTo>
                <a:lnTo>
                  <a:pt x="100000" y="54954"/>
                </a:lnTo>
                <a:lnTo>
                  <a:pt x="2811" y="0"/>
                </a:lnTo>
              </a:path>
            </a:pathLst>
          </a:custGeom>
          <a:noFill/>
          <a:ln w="27940" cap="rnd">
            <a:solidFill>
              <a:srgbClr val="F3F1EA">
                <a:alpha val="85000"/>
              </a:srgbClr>
            </a:solidFill>
          </a:ln>
        </p:spPr>
        <p:txBody>
          <a:bodyPr rtlCol="0" anchor="ctr"/>
          <a:lstStyle/>
          <a:p>
            <a:pPr algn="ctr"/>
          </a:p>
        </p:txBody>
      </p:sp>
      <p:sp>
        <p:nvSpPr>
          <p:cNvPr id="71" name="TextBox 70"/>
          <p:cNvSpPr txBox="1"/>
          <p:nvPr/>
        </p:nvSpPr>
        <p:spPr>
          <a:xfrm>
            <a:off x="5503519" y="5222494"/>
            <a:ext cx="1946656" cy="291693"/>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1584" b="1" i="0">
                <a:solidFill>
                  <a:srgbClr val="F2D16B"/>
                </a:solidFill>
                <a:latin typeface="Chalkboard SE"/>
                <a:ea typeface="Hiragino Sans GB"/>
              </a:rPr>
              <a:t>light energy</a:t>
            </a:r>
          </a:p>
        </p:txBody>
      </p:sp>
      <p:sp>
        <p:nvSpPr>
          <p:cNvPr id="72" name="deckkit-motif-quiet+overlap+decor:a chalk frame drawn round its own words; the box encloses the text by design"/>
          <p:cNvSpPr/>
          <p:nvPr/>
        </p:nvSpPr>
        <p:spPr>
          <a:xfrm>
            <a:off x="5738274" y="5194490"/>
            <a:ext cx="1523029" cy="357405"/>
          </a:xfrm>
          <a:custGeom>
            <a:avLst/>
            <a:gdLst/>
            <a:ahLst/>
            <a:cxnLst/>
            <a:rect l="0" t="0" r="r" b="b"/>
            <a:pathLst>
              <a:path w="100000" h="100000" fill="none">
                <a:moveTo>
                  <a:pt x="0" y="18554"/>
                </a:moveTo>
                <a:lnTo>
                  <a:pt x="100000" y="4796"/>
                </a:lnTo>
                <a:lnTo>
                  <a:pt x="98786" y="100000"/>
                </a:lnTo>
                <a:lnTo>
                  <a:pt x="870" y="84193"/>
                </a:lnTo>
                <a:lnTo>
                  <a:pt x="2183" y="0"/>
                </a:lnTo>
              </a:path>
            </a:pathLst>
          </a:custGeom>
          <a:noFill/>
          <a:ln w="25400" cap="rnd">
            <a:solidFill>
              <a:srgbClr val="F2D16B">
                <a:alpha val="85000"/>
              </a:srgbClr>
            </a:solidFill>
          </a:ln>
        </p:spPr>
        <p:txBody>
          <a:bodyPr rtlCol="0" anchor="ctr"/>
          <a:lstStyle/>
          <a:p>
            <a:pPr algn="ctr"/>
          </a:p>
        </p:txBody>
      </p:sp>
      <p:sp>
        <p:nvSpPr>
          <p:cNvPr id="73" name="deckkit-motif-quiet+overlap+decor:a chalk frame drawn round its own words; the box encloses the text by design"/>
          <p:cNvSpPr/>
          <p:nvPr/>
        </p:nvSpPr>
        <p:spPr>
          <a:xfrm>
            <a:off x="5743198" y="5203892"/>
            <a:ext cx="1508033" cy="353291"/>
          </a:xfrm>
          <a:custGeom>
            <a:avLst/>
            <a:gdLst/>
            <a:ahLst/>
            <a:cxnLst/>
            <a:rect l="0" t="0" r="r" b="b"/>
            <a:pathLst>
              <a:path w="100000" h="100000" fill="none">
                <a:moveTo>
                  <a:pt x="0" y="12665"/>
                </a:moveTo>
                <a:lnTo>
                  <a:pt x="100000" y="2363"/>
                </a:lnTo>
                <a:lnTo>
                  <a:pt x="99559" y="100000"/>
                </a:lnTo>
                <a:lnTo>
                  <a:pt x="174" y="88030"/>
                </a:lnTo>
                <a:lnTo>
                  <a:pt x="1929" y="0"/>
                </a:lnTo>
              </a:path>
            </a:pathLst>
          </a:custGeom>
          <a:noFill/>
          <a:ln w="15240" cap="rnd">
            <a:solidFill>
              <a:srgbClr val="F2D16B">
                <a:alpha val="45000"/>
              </a:srgbClr>
            </a:solidFill>
          </a:ln>
        </p:spPr>
        <p:txBody>
          <a:bodyPr rtlCol="0" anchor="ctr"/>
          <a:lstStyle/>
          <a:p>
            <a:pPr algn="ctr"/>
          </a:p>
        </p:txBody>
      </p:sp>
      <p:sp>
        <p:nvSpPr>
          <p:cNvPr id="74" name="TextBox 73"/>
          <p:cNvSpPr txBox="1"/>
          <p:nvPr/>
        </p:nvSpPr>
        <p:spPr>
          <a:xfrm>
            <a:off x="5503519" y="5825083"/>
            <a:ext cx="1946656" cy="291693"/>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1584" b="0" i="0">
                <a:solidFill>
                  <a:srgbClr val="F3F1EA"/>
                </a:solidFill>
                <a:latin typeface="Chalkboard SE"/>
                <a:ea typeface="Hiragino Sans GB"/>
              </a:rPr>
              <a:t>chloroplasts</a:t>
            </a:r>
          </a:p>
        </p:txBody>
      </p:sp>
      <p:sp>
        <p:nvSpPr>
          <p:cNvPr id="75" name="TextBox 74"/>
          <p:cNvSpPr txBox="1"/>
          <p:nvPr/>
        </p:nvSpPr>
        <p:spPr>
          <a:xfrm>
            <a:off x="7450175" y="5458968"/>
            <a:ext cx="2248408" cy="405130"/>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2200" b="0" i="0">
                <a:solidFill>
                  <a:srgbClr val="F3F1EA"/>
                </a:solidFill>
                <a:latin typeface="Chalkboard SE"/>
                <a:ea typeface="Hiragino Sans GB"/>
              </a:rPr>
              <a:t>organic matter</a:t>
            </a:r>
          </a:p>
        </p:txBody>
      </p:sp>
      <p:sp>
        <p:nvSpPr>
          <p:cNvPr id="76" name="TextBox 75"/>
          <p:cNvSpPr txBox="1"/>
          <p:nvPr/>
        </p:nvSpPr>
        <p:spPr>
          <a:xfrm>
            <a:off x="9698583" y="5458968"/>
            <a:ext cx="419100" cy="405130"/>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2200" b="0" i="0">
                <a:solidFill>
                  <a:srgbClr val="F3F1EA"/>
                </a:solidFill>
                <a:latin typeface="Chalkboard SE"/>
                <a:ea typeface="Hiragino Sans GB"/>
              </a:rPr>
              <a:t>+</a:t>
            </a:r>
          </a:p>
        </p:txBody>
      </p:sp>
      <p:sp>
        <p:nvSpPr>
          <p:cNvPr id="77" name="TextBox 76"/>
          <p:cNvSpPr txBox="1"/>
          <p:nvPr/>
        </p:nvSpPr>
        <p:spPr>
          <a:xfrm>
            <a:off x="10117683" y="5458968"/>
            <a:ext cx="1130808" cy="405130"/>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2200" b="0" i="0">
                <a:solidFill>
                  <a:srgbClr val="F3F1EA"/>
                </a:solidFill>
                <a:latin typeface="Chalkboard SE"/>
                <a:ea typeface="Hiragino Sans GB"/>
              </a:rPr>
              <a:t>oxygen</a:t>
            </a:r>
          </a:p>
        </p:txBody>
      </p:sp>
      <p:sp>
        <p:nvSpPr>
          <p:cNvPr id="78" name="deckkit-motif-quiet+overlap+decor:a chalk ring drawn round the word or number it circles, as a teacher circles on the board"/>
          <p:cNvSpPr/>
          <p:nvPr/>
        </p:nvSpPr>
        <p:spPr>
          <a:xfrm>
            <a:off x="1805066" y="5327933"/>
            <a:ext cx="2307411" cy="672929"/>
          </a:xfrm>
          <a:custGeom>
            <a:avLst/>
            <a:gdLst/>
            <a:ahLst/>
            <a:cxnLst/>
            <a:rect l="0" t="0" r="r" b="b"/>
            <a:pathLst>
              <a:path w="100000" h="100000" fill="none">
                <a:moveTo>
                  <a:pt x="21134" y="10671"/>
                </a:moveTo>
                <a:lnTo>
                  <a:pt x="22988" y="8898"/>
                </a:lnTo>
                <a:lnTo>
                  <a:pt x="24043" y="8894"/>
                </a:lnTo>
                <a:lnTo>
                  <a:pt x="26109" y="7022"/>
                </a:lnTo>
                <a:lnTo>
                  <a:pt x="27371" y="5239"/>
                </a:lnTo>
                <a:lnTo>
                  <a:pt x="28490" y="4881"/>
                </a:lnTo>
                <a:lnTo>
                  <a:pt x="30681" y="3186"/>
                </a:lnTo>
                <a:lnTo>
                  <a:pt x="32552" y="3096"/>
                </a:lnTo>
                <a:lnTo>
                  <a:pt x="33721" y="1944"/>
                </a:lnTo>
                <a:lnTo>
                  <a:pt x="36173" y="3767"/>
                </a:lnTo>
                <a:lnTo>
                  <a:pt x="37796" y="2999"/>
                </a:lnTo>
                <a:lnTo>
                  <a:pt x="38746" y="1768"/>
                </a:lnTo>
                <a:lnTo>
                  <a:pt x="40940" y="840"/>
                </a:lnTo>
                <a:lnTo>
                  <a:pt x="43127" y="1484"/>
                </a:lnTo>
                <a:lnTo>
                  <a:pt x="44121" y="2813"/>
                </a:lnTo>
                <a:lnTo>
                  <a:pt x="45842" y="3071"/>
                </a:lnTo>
                <a:lnTo>
                  <a:pt x="47902" y="1770"/>
                </a:lnTo>
                <a:lnTo>
                  <a:pt x="49544" y="1496"/>
                </a:lnTo>
                <a:lnTo>
                  <a:pt x="51144" y="0"/>
                </a:lnTo>
                <a:lnTo>
                  <a:pt x="53542" y="626"/>
                </a:lnTo>
                <a:lnTo>
                  <a:pt x="55219" y="543"/>
                </a:lnTo>
                <a:lnTo>
                  <a:pt x="57166" y="2806"/>
                </a:lnTo>
                <a:lnTo>
                  <a:pt x="58739" y="2439"/>
                </a:lnTo>
                <a:lnTo>
                  <a:pt x="60358" y="2436"/>
                </a:lnTo>
                <a:lnTo>
                  <a:pt x="61712" y="1767"/>
                </a:lnTo>
                <a:lnTo>
                  <a:pt x="64174" y="1092"/>
                </a:lnTo>
                <a:lnTo>
                  <a:pt x="66054" y="3629"/>
                </a:lnTo>
                <a:lnTo>
                  <a:pt x="67342" y="2309"/>
                </a:lnTo>
                <a:lnTo>
                  <a:pt x="69139" y="2852"/>
                </a:lnTo>
                <a:lnTo>
                  <a:pt x="71386" y="3430"/>
                </a:lnTo>
                <a:lnTo>
                  <a:pt x="72160" y="3149"/>
                </a:lnTo>
                <a:lnTo>
                  <a:pt x="74468" y="6860"/>
                </a:lnTo>
                <a:lnTo>
                  <a:pt x="75856" y="6101"/>
                </a:lnTo>
                <a:lnTo>
                  <a:pt x="77452" y="7907"/>
                </a:lnTo>
                <a:lnTo>
                  <a:pt x="78625" y="8507"/>
                </a:lnTo>
                <a:lnTo>
                  <a:pt x="80368" y="9683"/>
                </a:lnTo>
                <a:lnTo>
                  <a:pt x="81376" y="9404"/>
                </a:lnTo>
                <a:lnTo>
                  <a:pt x="82843" y="13124"/>
                </a:lnTo>
                <a:lnTo>
                  <a:pt x="84097" y="13346"/>
                </a:lnTo>
                <a:lnTo>
                  <a:pt x="85267" y="13069"/>
                </a:lnTo>
                <a:lnTo>
                  <a:pt x="86204" y="16748"/>
                </a:lnTo>
                <a:lnTo>
                  <a:pt x="88011" y="16702"/>
                </a:lnTo>
                <a:lnTo>
                  <a:pt x="89020" y="19087"/>
                </a:lnTo>
                <a:lnTo>
                  <a:pt x="90295" y="21429"/>
                </a:lnTo>
                <a:lnTo>
                  <a:pt x="90871" y="22968"/>
                </a:lnTo>
                <a:lnTo>
                  <a:pt x="92416" y="23125"/>
                </a:lnTo>
                <a:lnTo>
                  <a:pt x="93329" y="24280"/>
                </a:lnTo>
                <a:lnTo>
                  <a:pt x="93800" y="24989"/>
                </a:lnTo>
                <a:lnTo>
                  <a:pt x="95189" y="26246"/>
                </a:lnTo>
                <a:lnTo>
                  <a:pt x="95284" y="29908"/>
                </a:lnTo>
                <a:lnTo>
                  <a:pt x="96758" y="30458"/>
                </a:lnTo>
                <a:lnTo>
                  <a:pt x="97553" y="30687"/>
                </a:lnTo>
                <a:lnTo>
                  <a:pt x="97657" y="33131"/>
                </a:lnTo>
                <a:lnTo>
                  <a:pt x="98378" y="34444"/>
                </a:lnTo>
                <a:lnTo>
                  <a:pt x="98517" y="36720"/>
                </a:lnTo>
                <a:lnTo>
                  <a:pt x="99678" y="40578"/>
                </a:lnTo>
                <a:lnTo>
                  <a:pt x="99802" y="40704"/>
                </a:lnTo>
                <a:lnTo>
                  <a:pt x="99500" y="44050"/>
                </a:lnTo>
                <a:lnTo>
                  <a:pt x="99830" y="45085"/>
                </a:lnTo>
                <a:lnTo>
                  <a:pt x="99335" y="45184"/>
                </a:lnTo>
                <a:lnTo>
                  <a:pt x="100000" y="48861"/>
                </a:lnTo>
                <a:lnTo>
                  <a:pt x="99862" y="49992"/>
                </a:lnTo>
                <a:lnTo>
                  <a:pt x="99188" y="51674"/>
                </a:lnTo>
                <a:lnTo>
                  <a:pt x="99299" y="52516"/>
                </a:lnTo>
                <a:lnTo>
                  <a:pt x="98668" y="54128"/>
                </a:lnTo>
                <a:lnTo>
                  <a:pt x="98530" y="54963"/>
                </a:lnTo>
                <a:lnTo>
                  <a:pt x="98068" y="59730"/>
                </a:lnTo>
                <a:lnTo>
                  <a:pt x="97039" y="60237"/>
                </a:lnTo>
                <a:lnTo>
                  <a:pt x="97215" y="62754"/>
                </a:lnTo>
                <a:lnTo>
                  <a:pt x="96731" y="62489"/>
                </a:lnTo>
                <a:lnTo>
                  <a:pt x="96115" y="66450"/>
                </a:lnTo>
                <a:lnTo>
                  <a:pt x="96123" y="65433"/>
                </a:lnTo>
                <a:lnTo>
                  <a:pt x="94853" y="66977"/>
                </a:lnTo>
                <a:lnTo>
                  <a:pt x="94248" y="69799"/>
                </a:lnTo>
                <a:lnTo>
                  <a:pt x="93770" y="72834"/>
                </a:lnTo>
                <a:lnTo>
                  <a:pt x="93612" y="72068"/>
                </a:lnTo>
                <a:lnTo>
                  <a:pt x="92785" y="74342"/>
                </a:lnTo>
                <a:lnTo>
                  <a:pt x="91951" y="75601"/>
                </a:lnTo>
                <a:lnTo>
                  <a:pt x="90767" y="77048"/>
                </a:lnTo>
                <a:lnTo>
                  <a:pt x="90011" y="80280"/>
                </a:lnTo>
                <a:lnTo>
                  <a:pt x="89131" y="79577"/>
                </a:lnTo>
                <a:lnTo>
                  <a:pt x="88158" y="83677"/>
                </a:lnTo>
                <a:lnTo>
                  <a:pt x="87012" y="84741"/>
                </a:lnTo>
                <a:lnTo>
                  <a:pt x="85004" y="84941"/>
                </a:lnTo>
                <a:lnTo>
                  <a:pt x="83712" y="87117"/>
                </a:lnTo>
                <a:lnTo>
                  <a:pt x="82416" y="88074"/>
                </a:lnTo>
                <a:lnTo>
                  <a:pt x="81040" y="89090"/>
                </a:lnTo>
                <a:lnTo>
                  <a:pt x="79609" y="87958"/>
                </a:lnTo>
                <a:lnTo>
                  <a:pt x="78161" y="89781"/>
                </a:lnTo>
                <a:lnTo>
                  <a:pt x="77103" y="90638"/>
                </a:lnTo>
                <a:lnTo>
                  <a:pt x="75161" y="92331"/>
                </a:lnTo>
                <a:lnTo>
                  <a:pt x="74004" y="91689"/>
                </a:lnTo>
                <a:lnTo>
                  <a:pt x="72079" y="93824"/>
                </a:lnTo>
                <a:lnTo>
                  <a:pt x="70596" y="96091"/>
                </a:lnTo>
                <a:lnTo>
                  <a:pt x="68566" y="95961"/>
                </a:lnTo>
                <a:lnTo>
                  <a:pt x="67127" y="96221"/>
                </a:lnTo>
                <a:lnTo>
                  <a:pt x="65023" y="97727"/>
                </a:lnTo>
                <a:lnTo>
                  <a:pt x="64203" y="96864"/>
                </a:lnTo>
                <a:lnTo>
                  <a:pt x="61864" y="99529"/>
                </a:lnTo>
                <a:lnTo>
                  <a:pt x="59926" y="97061"/>
                </a:lnTo>
                <a:lnTo>
                  <a:pt x="58131" y="99920"/>
                </a:lnTo>
                <a:lnTo>
                  <a:pt x="56999" y="99094"/>
                </a:lnTo>
                <a:lnTo>
                  <a:pt x="55063" y="97974"/>
                </a:lnTo>
                <a:lnTo>
                  <a:pt x="53268" y="99528"/>
                </a:lnTo>
                <a:lnTo>
                  <a:pt x="51321" y="99424"/>
                </a:lnTo>
                <a:lnTo>
                  <a:pt x="49385" y="98848"/>
                </a:lnTo>
                <a:lnTo>
                  <a:pt x="47230" y="99377"/>
                </a:lnTo>
                <a:lnTo>
                  <a:pt x="45613" y="100000"/>
                </a:lnTo>
                <a:lnTo>
                  <a:pt x="44369" y="99703"/>
                </a:lnTo>
                <a:lnTo>
                  <a:pt x="42265" y="97660"/>
                </a:lnTo>
                <a:lnTo>
                  <a:pt x="40467" y="97938"/>
                </a:lnTo>
                <a:lnTo>
                  <a:pt x="39002" y="98882"/>
                </a:lnTo>
                <a:lnTo>
                  <a:pt x="36814" y="96635"/>
                </a:lnTo>
                <a:lnTo>
                  <a:pt x="35564" y="96691"/>
                </a:lnTo>
                <a:lnTo>
                  <a:pt x="34334" y="96138"/>
                </a:lnTo>
                <a:lnTo>
                  <a:pt x="32499" y="95287"/>
                </a:lnTo>
                <a:lnTo>
                  <a:pt x="30975" y="94810"/>
                </a:lnTo>
                <a:lnTo>
                  <a:pt x="29458" y="93417"/>
                </a:lnTo>
                <a:lnTo>
                  <a:pt x="27492" y="93345"/>
                </a:lnTo>
                <a:lnTo>
                  <a:pt x="26102" y="91513"/>
                </a:lnTo>
                <a:lnTo>
                  <a:pt x="25005" y="91786"/>
                </a:lnTo>
                <a:lnTo>
                  <a:pt x="23656" y="87776"/>
                </a:lnTo>
                <a:lnTo>
                  <a:pt x="21520" y="87854"/>
                </a:lnTo>
                <a:lnTo>
                  <a:pt x="20119" y="86358"/>
                </a:lnTo>
                <a:lnTo>
                  <a:pt x="18820" y="85144"/>
                </a:lnTo>
                <a:lnTo>
                  <a:pt x="17159" y="86912"/>
                </a:lnTo>
                <a:lnTo>
                  <a:pt x="16194" y="84234"/>
                </a:lnTo>
                <a:lnTo>
                  <a:pt x="14256" y="84673"/>
                </a:lnTo>
                <a:lnTo>
                  <a:pt x="13545" y="80991"/>
                </a:lnTo>
                <a:lnTo>
                  <a:pt x="11981" y="81111"/>
                </a:lnTo>
                <a:lnTo>
                  <a:pt x="11170" y="78504"/>
                </a:lnTo>
                <a:lnTo>
                  <a:pt x="10362" y="77278"/>
                </a:lnTo>
                <a:lnTo>
                  <a:pt x="8714" y="77505"/>
                </a:lnTo>
                <a:lnTo>
                  <a:pt x="7711" y="75441"/>
                </a:lnTo>
                <a:lnTo>
                  <a:pt x="6926" y="73601"/>
                </a:lnTo>
                <a:lnTo>
                  <a:pt x="6242" y="71285"/>
                </a:lnTo>
                <a:lnTo>
                  <a:pt x="6180" y="69944"/>
                </a:lnTo>
                <a:lnTo>
                  <a:pt x="5067" y="68787"/>
                </a:lnTo>
                <a:lnTo>
                  <a:pt x="4335" y="65681"/>
                </a:lnTo>
                <a:lnTo>
                  <a:pt x="3892" y="64329"/>
                </a:lnTo>
                <a:lnTo>
                  <a:pt x="3198" y="64893"/>
                </a:lnTo>
                <a:lnTo>
                  <a:pt x="2573" y="62714"/>
                </a:lnTo>
                <a:lnTo>
                  <a:pt x="2975" y="60672"/>
                </a:lnTo>
                <a:lnTo>
                  <a:pt x="1675" y="58302"/>
                </a:lnTo>
                <a:lnTo>
                  <a:pt x="1289" y="56932"/>
                </a:lnTo>
                <a:lnTo>
                  <a:pt x="1543" y="54000"/>
                </a:lnTo>
                <a:lnTo>
                  <a:pt x="545" y="53244"/>
                </a:lnTo>
                <a:lnTo>
                  <a:pt x="333" y="50711"/>
                </a:lnTo>
                <a:lnTo>
                  <a:pt x="435" y="50838"/>
                </a:lnTo>
                <a:lnTo>
                  <a:pt x="183" y="46565"/>
                </a:lnTo>
                <a:lnTo>
                  <a:pt x="489" y="46998"/>
                </a:lnTo>
                <a:lnTo>
                  <a:pt x="233" y="42662"/>
                </a:lnTo>
                <a:lnTo>
                  <a:pt x="0" y="42001"/>
                </a:lnTo>
                <a:lnTo>
                  <a:pt x="544" y="39612"/>
                </a:lnTo>
                <a:lnTo>
                  <a:pt x="1089" y="39834"/>
                </a:lnTo>
                <a:lnTo>
                  <a:pt x="1626" y="38192"/>
                </a:lnTo>
                <a:lnTo>
                  <a:pt x="1292" y="35466"/>
                </a:lnTo>
                <a:lnTo>
                  <a:pt x="1989" y="34795"/>
                </a:lnTo>
                <a:lnTo>
                  <a:pt x="3359" y="32671"/>
                </a:lnTo>
                <a:lnTo>
                  <a:pt x="3654" y="28769"/>
                </a:lnTo>
                <a:lnTo>
                  <a:pt x="5156" y="28979"/>
                </a:lnTo>
                <a:lnTo>
                  <a:pt x="5944" y="27011"/>
                </a:lnTo>
                <a:lnTo>
                  <a:pt x="7145" y="25095"/>
                </a:lnTo>
                <a:lnTo>
                  <a:pt x="7716" y="23704"/>
                </a:lnTo>
                <a:lnTo>
                  <a:pt x="8853" y="23195"/>
                </a:lnTo>
                <a:lnTo>
                  <a:pt x="10553" y="20011"/>
                </a:lnTo>
                <a:lnTo>
                  <a:pt x="10928" y="20105"/>
                </a:lnTo>
                <a:lnTo>
                  <a:pt x="12683" y="17736"/>
                </a:lnTo>
                <a:lnTo>
                  <a:pt x="13485" y="16009"/>
                </a:lnTo>
                <a:lnTo>
                  <a:pt x="14472" y="16152"/>
                </a:lnTo>
                <a:lnTo>
                  <a:pt x="16312" y="15407"/>
                </a:lnTo>
                <a:lnTo>
                  <a:pt x="17067" y="12377"/>
                </a:lnTo>
                <a:lnTo>
                  <a:pt x="19085" y="12581"/>
                </a:lnTo>
                <a:lnTo>
                  <a:pt x="19905" y="11897"/>
                </a:lnTo>
                <a:lnTo>
                  <a:pt x="21567" y="10215"/>
                </a:lnTo>
                <a:lnTo>
                  <a:pt x="22352" y="10112"/>
                </a:lnTo>
                <a:lnTo>
                  <a:pt x="23931" y="6515"/>
                </a:lnTo>
                <a:lnTo>
                  <a:pt x="25562" y="7156"/>
                </a:lnTo>
                <a:lnTo>
                  <a:pt x="27372" y="5100"/>
                </a:lnTo>
                <a:lnTo>
                  <a:pt x="29042" y="5338"/>
                </a:lnTo>
                <a:lnTo>
                  <a:pt x="30156" y="5785"/>
                </a:lnTo>
                <a:lnTo>
                  <a:pt x="32440" y="5337"/>
                </a:lnTo>
                <a:lnTo>
                  <a:pt x="34019" y="2551"/>
                </a:lnTo>
                <a:lnTo>
                  <a:pt x="35835" y="4333"/>
                </a:lnTo>
                <a:lnTo>
                  <a:pt x="37342" y="3978"/>
                </a:lnTo>
                <a:lnTo>
                  <a:pt x="39506" y="1987"/>
                </a:lnTo>
                <a:lnTo>
                  <a:pt x="41233" y="3533"/>
                </a:lnTo>
                <a:lnTo>
                  <a:pt x="42847" y="331"/>
                </a:lnTo>
                <a:lnTo>
                  <a:pt x="44179" y="2156"/>
                </a:lnTo>
              </a:path>
            </a:pathLst>
          </a:custGeom>
          <a:noFill/>
          <a:ln w="30480" cap="rnd">
            <a:solidFill>
              <a:srgbClr val="F2D16B">
                <a:alpha val="85000"/>
              </a:srgbClr>
            </a:solidFill>
          </a:ln>
        </p:spPr>
        <p:txBody>
          <a:bodyPr rtlCol="0" anchor="ctr"/>
          <a:lstStyle/>
          <a:p>
            <a:pPr algn="ctr"/>
          </a:p>
        </p:txBody>
      </p:sp>
      <p:sp>
        <p:nvSpPr>
          <p:cNvPr id="79" name="deckkit-motif-quiet+overlap+decor:a chalk ring drawn round the word or number it circles, as a teacher circles on the board"/>
          <p:cNvSpPr/>
          <p:nvPr/>
        </p:nvSpPr>
        <p:spPr>
          <a:xfrm>
            <a:off x="1799051" y="5332185"/>
            <a:ext cx="2317478" cy="676024"/>
          </a:xfrm>
          <a:custGeom>
            <a:avLst/>
            <a:gdLst/>
            <a:ahLst/>
            <a:cxnLst/>
            <a:rect l="0" t="0" r="r" b="b"/>
            <a:pathLst>
              <a:path w="100000" h="100000" fill="none">
                <a:moveTo>
                  <a:pt x="21721" y="10208"/>
                </a:moveTo>
                <a:lnTo>
                  <a:pt x="23158" y="7197"/>
                </a:lnTo>
                <a:lnTo>
                  <a:pt x="24875" y="7392"/>
                </a:lnTo>
                <a:lnTo>
                  <a:pt x="26325" y="5369"/>
                </a:lnTo>
                <a:lnTo>
                  <a:pt x="27979" y="5621"/>
                </a:lnTo>
                <a:lnTo>
                  <a:pt x="29357" y="5427"/>
                </a:lnTo>
                <a:lnTo>
                  <a:pt x="31089" y="3494"/>
                </a:lnTo>
                <a:lnTo>
                  <a:pt x="31997" y="3015"/>
                </a:lnTo>
                <a:lnTo>
                  <a:pt x="33782" y="2921"/>
                </a:lnTo>
                <a:lnTo>
                  <a:pt x="36102" y="1899"/>
                </a:lnTo>
                <a:lnTo>
                  <a:pt x="37187" y="445"/>
                </a:lnTo>
                <a:lnTo>
                  <a:pt x="39205" y="1947"/>
                </a:lnTo>
                <a:lnTo>
                  <a:pt x="40576" y="1991"/>
                </a:lnTo>
                <a:lnTo>
                  <a:pt x="42497" y="0"/>
                </a:lnTo>
                <a:lnTo>
                  <a:pt x="44921" y="1215"/>
                </a:lnTo>
                <a:lnTo>
                  <a:pt x="46632" y="1084"/>
                </a:lnTo>
                <a:lnTo>
                  <a:pt x="47641" y="120"/>
                </a:lnTo>
                <a:lnTo>
                  <a:pt x="49665" y="1367"/>
                </a:lnTo>
                <a:lnTo>
                  <a:pt x="51734" y="1690"/>
                </a:lnTo>
                <a:lnTo>
                  <a:pt x="53365" y="53"/>
                </a:lnTo>
                <a:lnTo>
                  <a:pt x="54908" y="461"/>
                </a:lnTo>
                <a:lnTo>
                  <a:pt x="56724" y="124"/>
                </a:lnTo>
                <a:lnTo>
                  <a:pt x="58538" y="812"/>
                </a:lnTo>
                <a:lnTo>
                  <a:pt x="59839" y="2098"/>
                </a:lnTo>
                <a:lnTo>
                  <a:pt x="62143" y="2190"/>
                </a:lnTo>
                <a:lnTo>
                  <a:pt x="64069" y="2178"/>
                </a:lnTo>
                <a:lnTo>
                  <a:pt x="66093" y="1326"/>
                </a:lnTo>
                <a:lnTo>
                  <a:pt x="67294" y="496"/>
                </a:lnTo>
                <a:lnTo>
                  <a:pt x="69300" y="2845"/>
                </a:lnTo>
                <a:lnTo>
                  <a:pt x="70940" y="4769"/>
                </a:lnTo>
                <a:lnTo>
                  <a:pt x="72267" y="2941"/>
                </a:lnTo>
                <a:lnTo>
                  <a:pt x="74419" y="5614"/>
                </a:lnTo>
                <a:lnTo>
                  <a:pt x="75774" y="4027"/>
                </a:lnTo>
                <a:lnTo>
                  <a:pt x="77205" y="7496"/>
                </a:lnTo>
                <a:lnTo>
                  <a:pt x="78806" y="7361"/>
                </a:lnTo>
                <a:lnTo>
                  <a:pt x="80120" y="9028"/>
                </a:lnTo>
                <a:lnTo>
                  <a:pt x="81677" y="10429"/>
                </a:lnTo>
                <a:lnTo>
                  <a:pt x="83233" y="11865"/>
                </a:lnTo>
                <a:lnTo>
                  <a:pt x="84018" y="11530"/>
                </a:lnTo>
                <a:lnTo>
                  <a:pt x="85607" y="14619"/>
                </a:lnTo>
                <a:lnTo>
                  <a:pt x="86906" y="14046"/>
                </a:lnTo>
                <a:lnTo>
                  <a:pt x="87955" y="17670"/>
                </a:lnTo>
                <a:lnTo>
                  <a:pt x="88319" y="17176"/>
                </a:lnTo>
                <a:lnTo>
                  <a:pt x="89911" y="18066"/>
                </a:lnTo>
                <a:lnTo>
                  <a:pt x="91137" y="19883"/>
                </a:lnTo>
                <a:lnTo>
                  <a:pt x="92009" y="21434"/>
                </a:lnTo>
                <a:lnTo>
                  <a:pt x="92554" y="22618"/>
                </a:lnTo>
                <a:lnTo>
                  <a:pt x="93768" y="25758"/>
                </a:lnTo>
                <a:lnTo>
                  <a:pt x="94412" y="27198"/>
                </a:lnTo>
                <a:lnTo>
                  <a:pt x="95382" y="28636"/>
                </a:lnTo>
                <a:lnTo>
                  <a:pt x="96213" y="28748"/>
                </a:lnTo>
                <a:lnTo>
                  <a:pt x="96729" y="29935"/>
                </a:lnTo>
                <a:lnTo>
                  <a:pt x="97907" y="32752"/>
                </a:lnTo>
                <a:lnTo>
                  <a:pt x="97929" y="35962"/>
                </a:lnTo>
                <a:lnTo>
                  <a:pt x="98903" y="34894"/>
                </a:lnTo>
                <a:lnTo>
                  <a:pt x="99339" y="38501"/>
                </a:lnTo>
                <a:lnTo>
                  <a:pt x="99342" y="39959"/>
                </a:lnTo>
                <a:lnTo>
                  <a:pt x="100000" y="41321"/>
                </a:lnTo>
                <a:lnTo>
                  <a:pt x="99761" y="43948"/>
                </a:lnTo>
                <a:lnTo>
                  <a:pt x="99483" y="44784"/>
                </a:lnTo>
                <a:lnTo>
                  <a:pt x="99746" y="47490"/>
                </a:lnTo>
                <a:lnTo>
                  <a:pt x="99286" y="48850"/>
                </a:lnTo>
                <a:lnTo>
                  <a:pt x="98825" y="51485"/>
                </a:lnTo>
                <a:lnTo>
                  <a:pt x="98342" y="52734"/>
                </a:lnTo>
                <a:lnTo>
                  <a:pt x="98424" y="53074"/>
                </a:lnTo>
                <a:lnTo>
                  <a:pt x="98189" y="55942"/>
                </a:lnTo>
                <a:lnTo>
                  <a:pt x="97335" y="57322"/>
                </a:lnTo>
                <a:lnTo>
                  <a:pt x="97011" y="59999"/>
                </a:lnTo>
                <a:lnTo>
                  <a:pt x="96752" y="60139"/>
                </a:lnTo>
                <a:lnTo>
                  <a:pt x="96221" y="60895"/>
                </a:lnTo>
                <a:lnTo>
                  <a:pt x="95750" y="62897"/>
                </a:lnTo>
                <a:lnTo>
                  <a:pt x="95698" y="66822"/>
                </a:lnTo>
                <a:lnTo>
                  <a:pt x="94820" y="66100"/>
                </a:lnTo>
                <a:lnTo>
                  <a:pt x="94580" y="67775"/>
                </a:lnTo>
                <a:lnTo>
                  <a:pt x="93872" y="71526"/>
                </a:lnTo>
                <a:lnTo>
                  <a:pt x="93037" y="72969"/>
                </a:lnTo>
                <a:lnTo>
                  <a:pt x="92642" y="72596"/>
                </a:lnTo>
                <a:lnTo>
                  <a:pt x="91574" y="75859"/>
                </a:lnTo>
                <a:lnTo>
                  <a:pt x="90566" y="76130"/>
                </a:lnTo>
                <a:lnTo>
                  <a:pt x="90068" y="79634"/>
                </a:lnTo>
                <a:lnTo>
                  <a:pt x="88976" y="80588"/>
                </a:lnTo>
                <a:lnTo>
                  <a:pt x="87370" y="80811"/>
                </a:lnTo>
                <a:lnTo>
                  <a:pt x="86462" y="84122"/>
                </a:lnTo>
                <a:lnTo>
                  <a:pt x="85225" y="84965"/>
                </a:lnTo>
                <a:lnTo>
                  <a:pt x="83580" y="85227"/>
                </a:lnTo>
                <a:lnTo>
                  <a:pt x="82996" y="87236"/>
                </a:lnTo>
                <a:lnTo>
                  <a:pt x="81257" y="86382"/>
                </a:lnTo>
                <a:lnTo>
                  <a:pt x="80103" y="87050"/>
                </a:lnTo>
                <a:lnTo>
                  <a:pt x="78626" y="90257"/>
                </a:lnTo>
                <a:lnTo>
                  <a:pt x="76857" y="90359"/>
                </a:lnTo>
                <a:lnTo>
                  <a:pt x="74773" y="90602"/>
                </a:lnTo>
                <a:lnTo>
                  <a:pt x="73673" y="92450"/>
                </a:lnTo>
                <a:lnTo>
                  <a:pt x="71824" y="93716"/>
                </a:lnTo>
                <a:lnTo>
                  <a:pt x="69903" y="92815"/>
                </a:lnTo>
                <a:lnTo>
                  <a:pt x="68320" y="93676"/>
                </a:lnTo>
                <a:lnTo>
                  <a:pt x="67348" y="95777"/>
                </a:lnTo>
                <a:lnTo>
                  <a:pt x="65081" y="95007"/>
                </a:lnTo>
                <a:lnTo>
                  <a:pt x="63365" y="96787"/>
                </a:lnTo>
                <a:lnTo>
                  <a:pt x="61973" y="95972"/>
                </a:lnTo>
                <a:lnTo>
                  <a:pt x="60178" y="98550"/>
                </a:lnTo>
                <a:lnTo>
                  <a:pt x="58471" y="98433"/>
                </a:lnTo>
                <a:lnTo>
                  <a:pt x="56886" y="98095"/>
                </a:lnTo>
                <a:lnTo>
                  <a:pt x="55022" y="98013"/>
                </a:lnTo>
                <a:lnTo>
                  <a:pt x="52873" y="98612"/>
                </a:lnTo>
                <a:lnTo>
                  <a:pt x="51156" y="98147"/>
                </a:lnTo>
                <a:lnTo>
                  <a:pt x="49226" y="100000"/>
                </a:lnTo>
                <a:lnTo>
                  <a:pt x="47641" y="97535"/>
                </a:lnTo>
                <a:lnTo>
                  <a:pt x="45470" y="97323"/>
                </a:lnTo>
                <a:lnTo>
                  <a:pt x="44485" y="97362"/>
                </a:lnTo>
                <a:lnTo>
                  <a:pt x="42541" y="96565"/>
                </a:lnTo>
                <a:lnTo>
                  <a:pt x="40802" y="96742"/>
                </a:lnTo>
                <a:lnTo>
                  <a:pt x="39191" y="96389"/>
                </a:lnTo>
                <a:lnTo>
                  <a:pt x="37188" y="94915"/>
                </a:lnTo>
                <a:lnTo>
                  <a:pt x="35766" y="95991"/>
                </a:lnTo>
                <a:lnTo>
                  <a:pt x="34256" y="94097"/>
                </a:lnTo>
                <a:lnTo>
                  <a:pt x="32335" y="94653"/>
                </a:lnTo>
                <a:lnTo>
                  <a:pt x="31269" y="91432"/>
                </a:lnTo>
                <a:lnTo>
                  <a:pt x="29571" y="92649"/>
                </a:lnTo>
                <a:lnTo>
                  <a:pt x="28040" y="92444"/>
                </a:lnTo>
                <a:lnTo>
                  <a:pt x="26715" y="89268"/>
                </a:lnTo>
                <a:lnTo>
                  <a:pt x="25319" y="88672"/>
                </a:lnTo>
                <a:lnTo>
                  <a:pt x="23236" y="89894"/>
                </a:lnTo>
                <a:lnTo>
                  <a:pt x="21548" y="87095"/>
                </a:lnTo>
                <a:lnTo>
                  <a:pt x="20513" y="85747"/>
                </a:lnTo>
                <a:lnTo>
                  <a:pt x="18726" y="86446"/>
                </a:lnTo>
                <a:lnTo>
                  <a:pt x="17637" y="85237"/>
                </a:lnTo>
                <a:lnTo>
                  <a:pt x="16428" y="84550"/>
                </a:lnTo>
                <a:lnTo>
                  <a:pt x="15197" y="83226"/>
                </a:lnTo>
                <a:lnTo>
                  <a:pt x="14005" y="80944"/>
                </a:lnTo>
                <a:lnTo>
                  <a:pt x="12536" y="79696"/>
                </a:lnTo>
                <a:lnTo>
                  <a:pt x="11653" y="78795"/>
                </a:lnTo>
                <a:lnTo>
                  <a:pt x="10084" y="77406"/>
                </a:lnTo>
                <a:lnTo>
                  <a:pt x="8974" y="74197"/>
                </a:lnTo>
                <a:lnTo>
                  <a:pt x="8158" y="72700"/>
                </a:lnTo>
                <a:lnTo>
                  <a:pt x="6970" y="70994"/>
                </a:lnTo>
                <a:lnTo>
                  <a:pt x="6642" y="71578"/>
                </a:lnTo>
                <a:lnTo>
                  <a:pt x="5568" y="69546"/>
                </a:lnTo>
                <a:lnTo>
                  <a:pt x="4997" y="67496"/>
                </a:lnTo>
                <a:lnTo>
                  <a:pt x="4590" y="65633"/>
                </a:lnTo>
                <a:lnTo>
                  <a:pt x="4444" y="63863"/>
                </a:lnTo>
                <a:lnTo>
                  <a:pt x="3636" y="63213"/>
                </a:lnTo>
                <a:lnTo>
                  <a:pt x="2898" y="60300"/>
                </a:lnTo>
                <a:lnTo>
                  <a:pt x="3001" y="60189"/>
                </a:lnTo>
                <a:lnTo>
                  <a:pt x="2836" y="56614"/>
                </a:lnTo>
                <a:lnTo>
                  <a:pt x="2098" y="55084"/>
                </a:lnTo>
                <a:lnTo>
                  <a:pt x="1797" y="55091"/>
                </a:lnTo>
                <a:lnTo>
                  <a:pt x="922" y="51724"/>
                </a:lnTo>
                <a:lnTo>
                  <a:pt x="1388" y="49990"/>
                </a:lnTo>
                <a:lnTo>
                  <a:pt x="862" y="49730"/>
                </a:lnTo>
                <a:lnTo>
                  <a:pt x="355" y="47828"/>
                </a:lnTo>
                <a:lnTo>
                  <a:pt x="0" y="44590"/>
                </a:lnTo>
                <a:lnTo>
                  <a:pt x="148" y="42801"/>
                </a:lnTo>
                <a:lnTo>
                  <a:pt x="284" y="39953"/>
                </a:lnTo>
                <a:lnTo>
                  <a:pt x="1039" y="38634"/>
                </a:lnTo>
                <a:lnTo>
                  <a:pt x="1127" y="38083"/>
                </a:lnTo>
                <a:lnTo>
                  <a:pt x="1806" y="37269"/>
                </a:lnTo>
                <a:lnTo>
                  <a:pt x="2118" y="33333"/>
                </a:lnTo>
                <a:lnTo>
                  <a:pt x="2884" y="31402"/>
                </a:lnTo>
                <a:lnTo>
                  <a:pt x="3776" y="30429"/>
                </a:lnTo>
                <a:lnTo>
                  <a:pt x="3958" y="28518"/>
                </a:lnTo>
                <a:lnTo>
                  <a:pt x="4996" y="28818"/>
                </a:lnTo>
                <a:lnTo>
                  <a:pt x="6400" y="27151"/>
                </a:lnTo>
                <a:lnTo>
                  <a:pt x="7307" y="24046"/>
                </a:lnTo>
                <a:lnTo>
                  <a:pt x="7991" y="22808"/>
                </a:lnTo>
                <a:lnTo>
                  <a:pt x="9202" y="23262"/>
                </a:lnTo>
                <a:lnTo>
                  <a:pt x="10866" y="19331"/>
                </a:lnTo>
                <a:lnTo>
                  <a:pt x="11989" y="20704"/>
                </a:lnTo>
                <a:lnTo>
                  <a:pt x="12682" y="18658"/>
                </a:lnTo>
                <a:lnTo>
                  <a:pt x="14174" y="15723"/>
                </a:lnTo>
                <a:lnTo>
                  <a:pt x="15216" y="17029"/>
                </a:lnTo>
                <a:lnTo>
                  <a:pt x="16690" y="15546"/>
                </a:lnTo>
                <a:lnTo>
                  <a:pt x="17183" y="13673"/>
                </a:lnTo>
                <a:lnTo>
                  <a:pt x="18840" y="13098"/>
                </a:lnTo>
                <a:lnTo>
                  <a:pt x="19850" y="10753"/>
                </a:lnTo>
                <a:lnTo>
                  <a:pt x="21158" y="10448"/>
                </a:lnTo>
                <a:lnTo>
                  <a:pt x="23125" y="6853"/>
                </a:lnTo>
                <a:lnTo>
                  <a:pt x="24178" y="6184"/>
                </a:lnTo>
                <a:lnTo>
                  <a:pt x="25979" y="6811"/>
                </a:lnTo>
                <a:lnTo>
                  <a:pt x="26977" y="6969"/>
                </a:lnTo>
                <a:lnTo>
                  <a:pt x="29418" y="4512"/>
                </a:lnTo>
                <a:lnTo>
                  <a:pt x="30675" y="3547"/>
                </a:lnTo>
                <a:lnTo>
                  <a:pt x="32368" y="3035"/>
                </a:lnTo>
                <a:lnTo>
                  <a:pt x="33904" y="3639"/>
                </a:lnTo>
                <a:lnTo>
                  <a:pt x="35379" y="1722"/>
                </a:lnTo>
                <a:lnTo>
                  <a:pt x="37657" y="1112"/>
                </a:lnTo>
                <a:lnTo>
                  <a:pt x="38741" y="3041"/>
                </a:lnTo>
                <a:lnTo>
                  <a:pt x="40573" y="1181"/>
                </a:lnTo>
                <a:lnTo>
                  <a:pt x="42465" y="514"/>
                </a:lnTo>
                <a:lnTo>
                  <a:pt x="44247" y="1270"/>
                </a:lnTo>
              </a:path>
            </a:pathLst>
          </a:custGeom>
          <a:noFill/>
          <a:ln w="18288" cap="rnd">
            <a:solidFill>
              <a:srgbClr val="F2D16B">
                <a:alpha val="45000"/>
              </a:srgbClr>
            </a:solidFill>
          </a:ln>
        </p:spPr>
        <p:txBody>
          <a:bodyPr rtlCol="0" anchor="ctr"/>
          <a:lstStyle/>
          <a:p>
            <a:pPr algn="ct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name="vl.chalkboard">
    <p:bg>
      <p:bgPr>
        <a:blipFill dpi="0" rotWithShape="1">
          <a:blip r:embed="rId2"/>
          <a:srcRect/>
          <a:tile tx="0" ty="0" sx="100000" sy="100000" flip="none" algn="tl"/>
        </a:blipFill>
        <a:effectLst/>
      </p:bgPr>
    </p:bg>
    <p:spTree>
      <p:nvGrpSpPr>
        <p:cNvPr id="1" name=""/>
        <p:cNvGrpSpPr/>
        <p:nvPr/>
      </p:nvGrpSpPr>
      <p:grpSpPr/>
      <p:sp>
        <p:nvSpPr>
          <p:cNvPr id="13" name="deckkit-a11ytitle"/>
          <p:cNvSpPr>
            <a:spLocks noGrp="1"/>
          </p:cNvSpPr>
          <p:nvPr>
            <p:ph type="title"/>
          </p:nvPr>
        </p:nvSpPr>
        <p:spPr>
          <a:xfrm>
            <a:off x="0" y="-914400"/>
            <a:ext cx="12191695" cy="457200"/>
          </a:xfrm>
          <a:ln/>
        </p:spPr>
        <p:txBody>
          <a:bodyPr/>
          <a:lstStyle/>
          <a:p>
            <a:pPr/>
            <a:r>
              <a:rPr sz="1000" b="0" i="0">
                <a:solidFill>
                  <a:srgbClr val="F3F1EA"/>
                </a:solidFill>
                <a:latin typeface="Chalkboard SE"/>
                <a:ea typeface="Hiragino Sans GB"/>
              </a:rPr>
              <a:t>Green leaves make starch in light</a:t>
            </a:r>
          </a:p>
        </p:txBody>
      </p:sp>
      <p:sp>
        <p:nvSpPr>
          <p:cNvPr id="2" name="deckkit-decor+vl.chalkboard:the blackboard's wooden frame"/>
          <p:cNvSpPr/>
          <p:nvPr/>
        </p:nvSpPr>
        <p:spPr>
          <a:xfrm>
            <a:off x="0" y="0"/>
            <a:ext cx="12191695" cy="128016"/>
          </a:xfrm>
          <a:prstGeom prst="rect">
            <a:avLst/>
          </a:prstGeom>
          <a:solidFill>
            <a:srgbClr val="7A4F2A"/>
          </a:solidFill>
          <a:ln>
            <a:noFill/>
          </a:ln>
          <a:effectLst/>
        </p:spPr>
        <p:txBody>
          <a:bodyPr rtlCol="0" anchor="ctr"/>
          <a:lstStyle/>
          <a:p>
            <a:pPr algn="ctr"/>
          </a:p>
        </p:txBody>
      </p:sp>
      <p:sp>
        <p:nvSpPr>
          <p:cNvPr id="3" name="deckkit-decor+vl.chalkboard:the blackboard's wooden frame"/>
          <p:cNvSpPr/>
          <p:nvPr/>
        </p:nvSpPr>
        <p:spPr>
          <a:xfrm>
            <a:off x="0" y="6729984"/>
            <a:ext cx="12191695" cy="128016"/>
          </a:xfrm>
          <a:prstGeom prst="rect">
            <a:avLst/>
          </a:prstGeom>
          <a:solidFill>
            <a:srgbClr val="7A4F2A"/>
          </a:solidFill>
          <a:ln>
            <a:noFill/>
          </a:ln>
          <a:effectLst/>
        </p:spPr>
        <p:txBody>
          <a:bodyPr rtlCol="0" anchor="ctr"/>
          <a:lstStyle/>
          <a:p>
            <a:pPr algn="ctr"/>
          </a:p>
        </p:txBody>
      </p:sp>
      <p:sp>
        <p:nvSpPr>
          <p:cNvPr id="4" name="deckkit-decor+vl.chalkboard:the blackboard's wooden frame"/>
          <p:cNvSpPr/>
          <p:nvPr/>
        </p:nvSpPr>
        <p:spPr>
          <a:xfrm>
            <a:off x="0" y="128016"/>
            <a:ext cx="128016" cy="6601968"/>
          </a:xfrm>
          <a:prstGeom prst="rect">
            <a:avLst/>
          </a:prstGeom>
          <a:solidFill>
            <a:srgbClr val="7A4F2A"/>
          </a:solidFill>
          <a:ln>
            <a:noFill/>
          </a:ln>
          <a:effectLst/>
        </p:spPr>
        <p:txBody>
          <a:bodyPr rtlCol="0" anchor="ctr"/>
          <a:lstStyle/>
          <a:p>
            <a:pPr algn="ctr"/>
          </a:p>
        </p:txBody>
      </p:sp>
      <p:sp>
        <p:nvSpPr>
          <p:cNvPr id="5" name="deckkit-decor+vl.chalkboard:the blackboard's wooden frame"/>
          <p:cNvSpPr/>
          <p:nvPr/>
        </p:nvSpPr>
        <p:spPr>
          <a:xfrm>
            <a:off x="12063679" y="128016"/>
            <a:ext cx="128016" cy="6601968"/>
          </a:xfrm>
          <a:prstGeom prst="rect">
            <a:avLst/>
          </a:prstGeom>
          <a:solidFill>
            <a:srgbClr val="7A4F2A"/>
          </a:solidFill>
          <a:ln>
            <a:noFill/>
          </a:ln>
          <a:effectLst/>
        </p:spPr>
        <p:txBody>
          <a:bodyPr rtlCol="0" anchor="ctr"/>
          <a:lstStyle/>
          <a:p>
            <a:pPr algn="ctr"/>
          </a:p>
        </p:txBody>
      </p:sp>
      <p:sp>
        <p:nvSpPr>
          <p:cNvPr id="6" name="deckkit-decor+vl.chalkboard:a stick of chalk on the board's ledge"/>
          <p:cNvSpPr/>
          <p:nvPr/>
        </p:nvSpPr>
        <p:spPr>
          <a:xfrm>
            <a:off x="3901342" y="6675120"/>
            <a:ext cx="1097280" cy="54864"/>
          </a:xfrm>
          <a:prstGeom prst="rect">
            <a:avLst/>
          </a:prstGeom>
          <a:solidFill>
            <a:srgbClr val="E8E2D2"/>
          </a:solidFill>
          <a:ln>
            <a:noFill/>
          </a:ln>
          <a:effectLst/>
        </p:spPr>
        <p:txBody>
          <a:bodyPr rtlCol="0" anchor="ctr"/>
          <a:lstStyle/>
          <a:p>
            <a:pPr algn="ctr"/>
          </a:p>
        </p:txBody>
      </p:sp>
      <p:sp>
        <p:nvSpPr>
          <p:cNvPr id="7" name="TextBox 6"/>
          <p:cNvSpPr txBox="1"/>
          <p:nvPr/>
        </p:nvSpPr>
        <p:spPr>
          <a:xfrm>
            <a:off x="731520" y="347472"/>
            <a:ext cx="10728655" cy="329184"/>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500" b="1" i="0">
                <a:solidFill>
                  <a:srgbClr val="F2A9B8"/>
                </a:solidFill>
                <a:latin typeface="Chalkboard SE"/>
                <a:ea typeface="Hiragino Sans GB"/>
              </a:rPr>
              <a:t>Class experiment · following Sachs’s idea</a:t>
            </a:r>
          </a:p>
        </p:txBody>
      </p:sp>
      <p:sp>
        <p:nvSpPr>
          <p:cNvPr id="8" name="TextBox 7"/>
          <p:cNvSpPr txBox="1"/>
          <p:nvPr/>
        </p:nvSpPr>
        <p:spPr>
          <a:xfrm>
            <a:off x="731520" y="640080"/>
            <a:ext cx="10728655" cy="658368"/>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3400" b="1" i="0">
                <a:solidFill>
                  <a:srgbClr val="F3F1EA"/>
                </a:solidFill>
                <a:latin typeface="Chalkboard SE"/>
                <a:ea typeface="Hiragino Sans GB"/>
              </a:rPr>
              <a:t>Green leaves make starch in light</a:t>
            </a:r>
          </a:p>
        </p:txBody>
      </p:sp>
      <p:sp>
        <p:nvSpPr>
          <p:cNvPr id="9" name="deckkit-motif-quiet+decor:a chalk stroke; the words it frames carry the meaning"/>
          <p:cNvSpPr/>
          <p:nvPr/>
        </p:nvSpPr>
        <p:spPr>
          <a:xfrm>
            <a:off x="769639" y="1281594"/>
            <a:ext cx="7216957" cy="65472"/>
          </a:xfrm>
          <a:custGeom>
            <a:avLst/>
            <a:gdLst/>
            <a:ahLst/>
            <a:cxnLst/>
            <a:rect l="0" t="0" r="r" b="b"/>
            <a:pathLst>
              <a:path w="100000" h="100000" fill="none">
                <a:moveTo>
                  <a:pt x="0" y="100000"/>
                </a:moveTo>
                <a:lnTo>
                  <a:pt x="10074" y="40259"/>
                </a:lnTo>
                <a:lnTo>
                  <a:pt x="20023" y="26411"/>
                </a:lnTo>
                <a:lnTo>
                  <a:pt x="30100" y="59516"/>
                </a:lnTo>
                <a:lnTo>
                  <a:pt x="40020" y="93747"/>
                </a:lnTo>
                <a:lnTo>
                  <a:pt x="49974" y="43634"/>
                </a:lnTo>
                <a:lnTo>
                  <a:pt x="59980" y="22304"/>
                </a:lnTo>
                <a:lnTo>
                  <a:pt x="70106" y="91495"/>
                </a:lnTo>
                <a:lnTo>
                  <a:pt x="79909" y="68240"/>
                </a:lnTo>
                <a:lnTo>
                  <a:pt x="89967" y="0"/>
                </a:lnTo>
                <a:lnTo>
                  <a:pt x="100000" y="50586"/>
                </a:lnTo>
              </a:path>
            </a:pathLst>
          </a:custGeom>
          <a:noFill/>
          <a:ln w="33020" cap="rnd">
            <a:solidFill>
              <a:srgbClr val="F2D16B">
                <a:alpha val="85000"/>
              </a:srgbClr>
            </a:solidFill>
          </a:ln>
        </p:spPr>
        <p:txBody>
          <a:bodyPr rtlCol="0" anchor="ctr"/>
          <a:lstStyle/>
          <a:p>
            <a:pPr algn="ctr"/>
          </a:p>
        </p:txBody>
      </p:sp>
      <p:sp>
        <p:nvSpPr>
          <p:cNvPr id="10" name="deckkit-motif-quiet+decor:a chalk stroke; the words it frames carry the meaning"/>
          <p:cNvSpPr/>
          <p:nvPr/>
        </p:nvSpPr>
        <p:spPr>
          <a:xfrm>
            <a:off x="766475" y="1281910"/>
            <a:ext cx="7210857" cy="69860"/>
          </a:xfrm>
          <a:custGeom>
            <a:avLst/>
            <a:gdLst/>
            <a:ahLst/>
            <a:cxnLst/>
            <a:rect l="0" t="0" r="r" b="b"/>
            <a:pathLst>
              <a:path w="100000" h="100000" fill="none">
                <a:moveTo>
                  <a:pt x="0" y="100000"/>
                </a:moveTo>
                <a:lnTo>
                  <a:pt x="10160" y="46020"/>
                </a:lnTo>
                <a:lnTo>
                  <a:pt x="20092" y="0"/>
                </a:lnTo>
                <a:lnTo>
                  <a:pt x="29909" y="80252"/>
                </a:lnTo>
                <a:lnTo>
                  <a:pt x="39986" y="74723"/>
                </a:lnTo>
                <a:lnTo>
                  <a:pt x="50180" y="33644"/>
                </a:lnTo>
                <a:lnTo>
                  <a:pt x="59952" y="16568"/>
                </a:lnTo>
                <a:lnTo>
                  <a:pt x="69995" y="73895"/>
                </a:lnTo>
                <a:lnTo>
                  <a:pt x="79931" y="70268"/>
                </a:lnTo>
                <a:lnTo>
                  <a:pt x="90029" y="10279"/>
                </a:lnTo>
                <a:lnTo>
                  <a:pt x="100000" y="27298"/>
                </a:lnTo>
              </a:path>
            </a:pathLst>
          </a:custGeom>
          <a:noFill/>
          <a:ln w="19812" cap="rnd">
            <a:solidFill>
              <a:srgbClr val="F2D16B">
                <a:alpha val="45000"/>
              </a:srgbClr>
            </a:solidFill>
          </a:ln>
        </p:spPr>
        <p:txBody>
          <a:bodyPr rtlCol="0" anchor="ctr"/>
          <a:lstStyle/>
          <a:p>
            <a:pPr algn="ctr"/>
          </a:p>
        </p:txBody>
      </p:sp>
      <p:sp>
        <p:nvSpPr>
          <p:cNvPr id="11" name="deckkit-motif-quiet+decor:a chalk stroke; the words it frames carry the meaning"/>
          <p:cNvSpPr/>
          <p:nvPr/>
        </p:nvSpPr>
        <p:spPr>
          <a:xfrm>
            <a:off x="860171" y="1390658"/>
            <a:ext cx="7040061" cy="57992"/>
          </a:xfrm>
          <a:custGeom>
            <a:avLst/>
            <a:gdLst/>
            <a:ahLst/>
            <a:cxnLst/>
            <a:rect l="0" t="0" r="r" b="b"/>
            <a:pathLst>
              <a:path w="100000" h="100000" fill="none">
                <a:moveTo>
                  <a:pt x="0" y="96516"/>
                </a:moveTo>
                <a:lnTo>
                  <a:pt x="10088" y="73106"/>
                </a:lnTo>
                <a:lnTo>
                  <a:pt x="20091" y="0"/>
                </a:lnTo>
                <a:lnTo>
                  <a:pt x="30102" y="9197"/>
                </a:lnTo>
                <a:lnTo>
                  <a:pt x="39892" y="53344"/>
                </a:lnTo>
                <a:lnTo>
                  <a:pt x="49946" y="78967"/>
                </a:lnTo>
                <a:lnTo>
                  <a:pt x="59863" y="52083"/>
                </a:lnTo>
                <a:lnTo>
                  <a:pt x="70010" y="10508"/>
                </a:lnTo>
                <a:lnTo>
                  <a:pt x="79785" y="3356"/>
                </a:lnTo>
                <a:lnTo>
                  <a:pt x="89828" y="79048"/>
                </a:lnTo>
                <a:lnTo>
                  <a:pt x="100000" y="100000"/>
                </a:lnTo>
              </a:path>
            </a:pathLst>
          </a:custGeom>
          <a:noFill/>
          <a:ln w="22860" cap="rnd">
            <a:solidFill>
              <a:srgbClr val="F2D16B">
                <a:alpha val="85000"/>
              </a:srgbClr>
            </a:solidFill>
          </a:ln>
        </p:spPr>
        <p:txBody>
          <a:bodyPr rtlCol="0" anchor="ctr"/>
          <a:lstStyle/>
          <a:p>
            <a:pPr algn="ctr"/>
          </a:p>
        </p:txBody>
      </p:sp>
      <p:sp>
        <p:nvSpPr>
          <p:cNvPr id="12" name="deckkit-motif-quiet+decor:a chalk stroke; the words it frames carry the meaning"/>
          <p:cNvSpPr/>
          <p:nvPr/>
        </p:nvSpPr>
        <p:spPr>
          <a:xfrm>
            <a:off x="869054" y="1387176"/>
            <a:ext cx="7030141" cy="59521"/>
          </a:xfrm>
          <a:custGeom>
            <a:avLst/>
            <a:gdLst/>
            <a:ahLst/>
            <a:cxnLst/>
            <a:rect l="0" t="0" r="r" b="b"/>
            <a:pathLst>
              <a:path w="100000" h="100000" fill="none">
                <a:moveTo>
                  <a:pt x="0" y="100000"/>
                </a:moveTo>
                <a:lnTo>
                  <a:pt x="9912" y="54710"/>
                </a:lnTo>
                <a:lnTo>
                  <a:pt x="19815" y="0"/>
                </a:lnTo>
                <a:lnTo>
                  <a:pt x="29889" y="21565"/>
                </a:lnTo>
                <a:lnTo>
                  <a:pt x="39905" y="68792"/>
                </a:lnTo>
                <a:lnTo>
                  <a:pt x="49863" y="86241"/>
                </a:lnTo>
                <a:lnTo>
                  <a:pt x="59990" y="55507"/>
                </a:lnTo>
                <a:lnTo>
                  <a:pt x="69973" y="18264"/>
                </a:lnTo>
                <a:lnTo>
                  <a:pt x="79832" y="11178"/>
                </a:lnTo>
                <a:lnTo>
                  <a:pt x="89837" y="95966"/>
                </a:lnTo>
                <a:lnTo>
                  <a:pt x="100000" y="88719"/>
                </a:lnTo>
              </a:path>
            </a:pathLst>
          </a:custGeom>
          <a:noFill/>
          <a:ln w="13716" cap="rnd">
            <a:solidFill>
              <a:srgbClr val="F2D16B">
                <a:alpha val="45000"/>
              </a:srgbClr>
            </a:solidFill>
          </a:ln>
        </p:spPr>
        <p:txBody>
          <a:bodyPr rtlCol="0" anchor="ctr"/>
          <a:lstStyle/>
          <a:p>
            <a:pPr algn="ctr"/>
          </a:p>
        </p:txBody>
      </p:sp>
      <p:sp>
        <p:nvSpPr>
          <p:cNvPr id="14" name="deckkit-motif-quiet+overlap+decor:a chalk frame drawn round its own words; the box encloses the text by design"/>
          <p:cNvSpPr/>
          <p:nvPr/>
        </p:nvSpPr>
        <p:spPr>
          <a:xfrm>
            <a:off x="703339" y="1515746"/>
            <a:ext cx="1940360" cy="2494000"/>
          </a:xfrm>
          <a:custGeom>
            <a:avLst/>
            <a:gdLst/>
            <a:ahLst/>
            <a:cxnLst/>
            <a:rect l="0" t="0" r="r" b="b"/>
            <a:pathLst>
              <a:path w="100000" h="100000" fill="none">
                <a:moveTo>
                  <a:pt x="0" y="0"/>
                </a:moveTo>
                <a:lnTo>
                  <a:pt x="100000" y="1881"/>
                </a:lnTo>
                <a:lnTo>
                  <a:pt x="99877" y="97966"/>
                </a:lnTo>
                <a:lnTo>
                  <a:pt x="1213" y="100000"/>
                </a:lnTo>
                <a:lnTo>
                  <a:pt x="4168" y="2279"/>
                </a:lnTo>
              </a:path>
            </a:pathLst>
          </a:custGeom>
          <a:noFill/>
          <a:ln w="25400" cap="rnd">
            <a:solidFill>
              <a:srgbClr val="A4CDE6">
                <a:alpha val="85000"/>
              </a:srgbClr>
            </a:solidFill>
          </a:ln>
        </p:spPr>
        <p:txBody>
          <a:bodyPr rtlCol="0" anchor="ctr"/>
          <a:lstStyle/>
          <a:p>
            <a:pPr algn="ctr"/>
          </a:p>
        </p:txBody>
      </p:sp>
      <p:sp>
        <p:nvSpPr>
          <p:cNvPr id="15" name="deckkit-motif-quiet+overlap+decor:a chalk frame drawn round its own words; the box encloses the text by design"/>
          <p:cNvSpPr/>
          <p:nvPr/>
        </p:nvSpPr>
        <p:spPr>
          <a:xfrm>
            <a:off x="704857" y="1515342"/>
            <a:ext cx="1940424" cy="2483087"/>
          </a:xfrm>
          <a:custGeom>
            <a:avLst/>
            <a:gdLst/>
            <a:ahLst/>
            <a:cxnLst/>
            <a:rect l="0" t="0" r="r" b="b"/>
            <a:pathLst>
              <a:path w="100000" h="100000" fill="none">
                <a:moveTo>
                  <a:pt x="0" y="0"/>
                </a:moveTo>
                <a:lnTo>
                  <a:pt x="100000" y="1424"/>
                </a:lnTo>
                <a:lnTo>
                  <a:pt x="99846" y="98940"/>
                </a:lnTo>
                <a:lnTo>
                  <a:pt x="1583" y="100000"/>
                </a:lnTo>
                <a:lnTo>
                  <a:pt x="4080" y="2187"/>
                </a:lnTo>
              </a:path>
            </a:pathLst>
          </a:custGeom>
          <a:noFill/>
          <a:ln w="15240" cap="rnd">
            <a:solidFill>
              <a:srgbClr val="A4CDE6">
                <a:alpha val="45000"/>
              </a:srgbClr>
            </a:solidFill>
          </a:ln>
        </p:spPr>
        <p:txBody>
          <a:bodyPr rtlCol="0" anchor="ctr"/>
          <a:lstStyle/>
          <a:p>
            <a:pPr algn="ctr"/>
          </a:p>
        </p:txBody>
      </p:sp>
      <p:sp>
        <p:nvSpPr>
          <p:cNvPr id="16" name="deckkit-motif-quiet+overlap+decor:a chalk ring drawn round the word or number it circles, as a teacher circles on the board"/>
          <p:cNvSpPr/>
          <p:nvPr/>
        </p:nvSpPr>
        <p:spPr>
          <a:xfrm>
            <a:off x="831505" y="1664886"/>
            <a:ext cx="420195" cy="388456"/>
          </a:xfrm>
          <a:custGeom>
            <a:avLst/>
            <a:gdLst/>
            <a:ahLst/>
            <a:cxnLst/>
            <a:rect l="0" t="0" r="r" b="b"/>
            <a:pathLst>
              <a:path w="100000" h="100000" fill="none">
                <a:moveTo>
                  <a:pt x="23396" y="11750"/>
                </a:moveTo>
                <a:lnTo>
                  <a:pt x="28885" y="8333"/>
                </a:lnTo>
                <a:lnTo>
                  <a:pt x="33365" y="3247"/>
                </a:lnTo>
                <a:lnTo>
                  <a:pt x="36251" y="1427"/>
                </a:lnTo>
                <a:lnTo>
                  <a:pt x="39124" y="0"/>
                </a:lnTo>
                <a:lnTo>
                  <a:pt x="45948" y="52"/>
                </a:lnTo>
                <a:lnTo>
                  <a:pt x="52940" y="1808"/>
                </a:lnTo>
                <a:lnTo>
                  <a:pt x="56478" y="2826"/>
                </a:lnTo>
                <a:lnTo>
                  <a:pt x="62769" y="4397"/>
                </a:lnTo>
                <a:lnTo>
                  <a:pt x="68111" y="2993"/>
                </a:lnTo>
                <a:lnTo>
                  <a:pt x="71823" y="10372"/>
                </a:lnTo>
                <a:lnTo>
                  <a:pt x="78328" y="11968"/>
                </a:lnTo>
                <a:lnTo>
                  <a:pt x="81925" y="15479"/>
                </a:lnTo>
                <a:lnTo>
                  <a:pt x="83049" y="20951"/>
                </a:lnTo>
                <a:lnTo>
                  <a:pt x="89027" y="26005"/>
                </a:lnTo>
                <a:lnTo>
                  <a:pt x="90990" y="25572"/>
                </a:lnTo>
                <a:lnTo>
                  <a:pt x="93209" y="33213"/>
                </a:lnTo>
                <a:lnTo>
                  <a:pt x="96498" y="37007"/>
                </a:lnTo>
                <a:lnTo>
                  <a:pt x="96688" y="43146"/>
                </a:lnTo>
                <a:lnTo>
                  <a:pt x="100000" y="46959"/>
                </a:lnTo>
                <a:lnTo>
                  <a:pt x="95896" y="57116"/>
                </a:lnTo>
                <a:lnTo>
                  <a:pt x="97638" y="57471"/>
                </a:lnTo>
                <a:lnTo>
                  <a:pt x="94958" y="65145"/>
                </a:lnTo>
                <a:lnTo>
                  <a:pt x="95210" y="73158"/>
                </a:lnTo>
                <a:lnTo>
                  <a:pt x="93919" y="74755"/>
                </a:lnTo>
                <a:lnTo>
                  <a:pt x="91135" y="82707"/>
                </a:lnTo>
                <a:lnTo>
                  <a:pt x="87112" y="85491"/>
                </a:lnTo>
                <a:lnTo>
                  <a:pt x="82464" y="92102"/>
                </a:lnTo>
                <a:lnTo>
                  <a:pt x="77067" y="91961"/>
                </a:lnTo>
                <a:lnTo>
                  <a:pt x="74632" y="95031"/>
                </a:lnTo>
                <a:lnTo>
                  <a:pt x="66479" y="99300"/>
                </a:lnTo>
                <a:lnTo>
                  <a:pt x="62562" y="97308"/>
                </a:lnTo>
                <a:lnTo>
                  <a:pt x="55921" y="97724"/>
                </a:lnTo>
                <a:lnTo>
                  <a:pt x="52303" y="99056"/>
                </a:lnTo>
                <a:lnTo>
                  <a:pt x="48708" y="98569"/>
                </a:lnTo>
                <a:lnTo>
                  <a:pt x="42813" y="100000"/>
                </a:lnTo>
                <a:lnTo>
                  <a:pt x="38196" y="97078"/>
                </a:lnTo>
                <a:lnTo>
                  <a:pt x="30221" y="97553"/>
                </a:lnTo>
                <a:lnTo>
                  <a:pt x="27508" y="95852"/>
                </a:lnTo>
                <a:lnTo>
                  <a:pt x="19934" y="91777"/>
                </a:lnTo>
                <a:lnTo>
                  <a:pt x="17222" y="89864"/>
                </a:lnTo>
                <a:lnTo>
                  <a:pt x="12839" y="81882"/>
                </a:lnTo>
                <a:lnTo>
                  <a:pt x="10295" y="79570"/>
                </a:lnTo>
                <a:lnTo>
                  <a:pt x="6383" y="75882"/>
                </a:lnTo>
                <a:lnTo>
                  <a:pt x="7016" y="69516"/>
                </a:lnTo>
                <a:lnTo>
                  <a:pt x="5135" y="65202"/>
                </a:lnTo>
                <a:lnTo>
                  <a:pt x="2496" y="59574"/>
                </a:lnTo>
                <a:lnTo>
                  <a:pt x="1418" y="55469"/>
                </a:lnTo>
                <a:lnTo>
                  <a:pt x="0" y="45728"/>
                </a:lnTo>
                <a:lnTo>
                  <a:pt x="1436" y="43925"/>
                </a:lnTo>
                <a:lnTo>
                  <a:pt x="3221" y="34636"/>
                </a:lnTo>
                <a:lnTo>
                  <a:pt x="6319" y="29311"/>
                </a:lnTo>
                <a:lnTo>
                  <a:pt x="11188" y="26341"/>
                </a:lnTo>
                <a:lnTo>
                  <a:pt x="14851" y="20841"/>
                </a:lnTo>
                <a:lnTo>
                  <a:pt x="18263" y="18134"/>
                </a:lnTo>
                <a:lnTo>
                  <a:pt x="19316" y="14003"/>
                </a:lnTo>
                <a:lnTo>
                  <a:pt x="22225" y="8869"/>
                </a:lnTo>
                <a:lnTo>
                  <a:pt x="28132" y="8584"/>
                </a:lnTo>
                <a:lnTo>
                  <a:pt x="31328" y="4437"/>
                </a:lnTo>
                <a:lnTo>
                  <a:pt x="38604" y="3232"/>
                </a:lnTo>
                <a:lnTo>
                  <a:pt x="41820" y="4509"/>
                </a:lnTo>
              </a:path>
            </a:pathLst>
          </a:custGeom>
          <a:noFill/>
          <a:ln w="30480" cap="rnd">
            <a:solidFill>
              <a:srgbClr val="A4CDE6">
                <a:alpha val="85000"/>
              </a:srgbClr>
            </a:solidFill>
          </a:ln>
        </p:spPr>
        <p:txBody>
          <a:bodyPr rtlCol="0" anchor="ctr"/>
          <a:lstStyle/>
          <a:p>
            <a:pPr algn="ctr"/>
          </a:p>
        </p:txBody>
      </p:sp>
      <p:sp>
        <p:nvSpPr>
          <p:cNvPr id="17" name="deckkit-motif-quiet+overlap+decor:a chalk ring drawn round the word or number it circles, as a teacher circles on the board"/>
          <p:cNvSpPr/>
          <p:nvPr/>
        </p:nvSpPr>
        <p:spPr>
          <a:xfrm>
            <a:off x="831792" y="1661814"/>
            <a:ext cx="420406" cy="400569"/>
          </a:xfrm>
          <a:custGeom>
            <a:avLst/>
            <a:gdLst/>
            <a:ahLst/>
            <a:cxnLst/>
            <a:rect l="0" t="0" r="r" b="b"/>
            <a:pathLst>
              <a:path w="100000" h="100000" fill="none">
                <a:moveTo>
                  <a:pt x="21758" y="11817"/>
                </a:moveTo>
                <a:lnTo>
                  <a:pt x="24979" y="9933"/>
                </a:lnTo>
                <a:lnTo>
                  <a:pt x="31800" y="5061"/>
                </a:lnTo>
                <a:lnTo>
                  <a:pt x="36670" y="1679"/>
                </a:lnTo>
                <a:lnTo>
                  <a:pt x="40726" y="392"/>
                </a:lnTo>
                <a:lnTo>
                  <a:pt x="46886" y="279"/>
                </a:lnTo>
                <a:lnTo>
                  <a:pt x="53148" y="1390"/>
                </a:lnTo>
                <a:lnTo>
                  <a:pt x="55480" y="0"/>
                </a:lnTo>
                <a:lnTo>
                  <a:pt x="60999" y="4780"/>
                </a:lnTo>
                <a:lnTo>
                  <a:pt x="67966" y="4421"/>
                </a:lnTo>
                <a:lnTo>
                  <a:pt x="74726" y="6316"/>
                </a:lnTo>
                <a:lnTo>
                  <a:pt x="77262" y="12473"/>
                </a:lnTo>
                <a:lnTo>
                  <a:pt x="83196" y="13031"/>
                </a:lnTo>
                <a:lnTo>
                  <a:pt x="84968" y="19449"/>
                </a:lnTo>
                <a:lnTo>
                  <a:pt x="89277" y="25500"/>
                </a:lnTo>
                <a:lnTo>
                  <a:pt x="90655" y="27949"/>
                </a:lnTo>
                <a:lnTo>
                  <a:pt x="96268" y="34413"/>
                </a:lnTo>
                <a:lnTo>
                  <a:pt x="93884" y="40247"/>
                </a:lnTo>
                <a:lnTo>
                  <a:pt x="94812" y="44834"/>
                </a:lnTo>
                <a:lnTo>
                  <a:pt x="95260" y="49989"/>
                </a:lnTo>
                <a:lnTo>
                  <a:pt x="100000" y="53094"/>
                </a:lnTo>
                <a:lnTo>
                  <a:pt x="99577" y="60185"/>
                </a:lnTo>
                <a:lnTo>
                  <a:pt x="96106" y="65971"/>
                </a:lnTo>
                <a:lnTo>
                  <a:pt x="93406" y="71237"/>
                </a:lnTo>
                <a:lnTo>
                  <a:pt x="94570" y="74588"/>
                </a:lnTo>
                <a:lnTo>
                  <a:pt x="92518" y="81027"/>
                </a:lnTo>
                <a:lnTo>
                  <a:pt x="86733" y="82801"/>
                </a:lnTo>
                <a:lnTo>
                  <a:pt x="80997" y="88179"/>
                </a:lnTo>
                <a:lnTo>
                  <a:pt x="78812" y="88785"/>
                </a:lnTo>
                <a:lnTo>
                  <a:pt x="70529" y="90990"/>
                </a:lnTo>
                <a:lnTo>
                  <a:pt x="66599" y="95210"/>
                </a:lnTo>
                <a:lnTo>
                  <a:pt x="64548" y="96426"/>
                </a:lnTo>
                <a:lnTo>
                  <a:pt x="58516" y="95536"/>
                </a:lnTo>
                <a:lnTo>
                  <a:pt x="52199" y="100000"/>
                </a:lnTo>
                <a:lnTo>
                  <a:pt x="44408" y="96169"/>
                </a:lnTo>
                <a:lnTo>
                  <a:pt x="38999" y="94921"/>
                </a:lnTo>
                <a:lnTo>
                  <a:pt x="35820" y="96427"/>
                </a:lnTo>
                <a:lnTo>
                  <a:pt x="31402" y="95749"/>
                </a:lnTo>
                <a:lnTo>
                  <a:pt x="23675" y="90821"/>
                </a:lnTo>
                <a:lnTo>
                  <a:pt x="21267" y="92258"/>
                </a:lnTo>
                <a:lnTo>
                  <a:pt x="14292" y="87940"/>
                </a:lnTo>
                <a:lnTo>
                  <a:pt x="10264" y="80756"/>
                </a:lnTo>
                <a:lnTo>
                  <a:pt x="9430" y="80389"/>
                </a:lnTo>
                <a:lnTo>
                  <a:pt x="5986" y="73979"/>
                </a:lnTo>
                <a:lnTo>
                  <a:pt x="5379" y="66334"/>
                </a:lnTo>
                <a:lnTo>
                  <a:pt x="4408" y="61133"/>
                </a:lnTo>
                <a:lnTo>
                  <a:pt x="4010" y="55850"/>
                </a:lnTo>
                <a:lnTo>
                  <a:pt x="0" y="50998"/>
                </a:lnTo>
                <a:lnTo>
                  <a:pt x="3234" y="48103"/>
                </a:lnTo>
                <a:lnTo>
                  <a:pt x="5675" y="41392"/>
                </a:lnTo>
                <a:lnTo>
                  <a:pt x="3348" y="38419"/>
                </a:lnTo>
                <a:lnTo>
                  <a:pt x="5610" y="33115"/>
                </a:lnTo>
                <a:lnTo>
                  <a:pt x="8707" y="24839"/>
                </a:lnTo>
                <a:lnTo>
                  <a:pt x="15337" y="25260"/>
                </a:lnTo>
                <a:lnTo>
                  <a:pt x="15386" y="19733"/>
                </a:lnTo>
                <a:lnTo>
                  <a:pt x="21548" y="16747"/>
                </a:lnTo>
                <a:lnTo>
                  <a:pt x="25781" y="10076"/>
                </a:lnTo>
                <a:lnTo>
                  <a:pt x="27652" y="7700"/>
                </a:lnTo>
                <a:lnTo>
                  <a:pt x="32179" y="6813"/>
                </a:lnTo>
                <a:lnTo>
                  <a:pt x="38005" y="2962"/>
                </a:lnTo>
                <a:lnTo>
                  <a:pt x="41750" y="4372"/>
                </a:lnTo>
              </a:path>
            </a:pathLst>
          </a:custGeom>
          <a:noFill/>
          <a:ln w="18288" cap="rnd">
            <a:solidFill>
              <a:srgbClr val="A4CDE6">
                <a:alpha val="45000"/>
              </a:srgbClr>
            </a:solidFill>
          </a:ln>
        </p:spPr>
        <p:txBody>
          <a:bodyPr rtlCol="0" anchor="ctr"/>
          <a:lstStyle/>
          <a:p>
            <a:pPr algn="ctr"/>
          </a:p>
        </p:txBody>
      </p:sp>
      <p:sp>
        <p:nvSpPr>
          <p:cNvPr id="18" name="TextBox 17"/>
          <p:cNvSpPr txBox="1"/>
          <p:nvPr/>
        </p:nvSpPr>
        <p:spPr>
          <a:xfrm>
            <a:off x="841248" y="1673352"/>
            <a:ext cx="402336" cy="384048"/>
          </a:xfrm>
          <a:prstGeom prst="rect">
            <a:avLst/>
          </a:prstGeom>
          <a:noFill/>
          <a:ln/>
        </p:spPr>
        <p:txBody>
          <a:bodyPr wrap="square" anchor="t" lIns="25400" rIns="25400" tIns="25400" bIns="25400">
            <a:spAutoFit/>
          </a:bodyPr>
          <a:lstStyle/>
          <a:p>
            <a:pPr algn="ctr">
              <a:lnSpc>
                <a:spcPct val="100000"/>
              </a:lnSpc>
              <a:spcBef>
                <a:spcPts val="0"/>
              </a:spcBef>
              <a:spcAft>
                <a:spcPts val="400"/>
              </a:spcAft>
            </a:pPr>
            <a:r>
              <a:rPr sz="1900" b="1" i="0">
                <a:solidFill>
                  <a:srgbClr val="A4CDE6"/>
                </a:solidFill>
                <a:latin typeface="Chalkboard SE"/>
                <a:ea typeface="Hiragino Sans GB"/>
              </a:rPr>
              <a:t>1</a:t>
            </a:r>
          </a:p>
        </p:txBody>
      </p:sp>
      <p:sp>
        <p:nvSpPr>
          <p:cNvPr id="19" name="TextBox 18"/>
          <p:cNvSpPr txBox="1"/>
          <p:nvPr/>
        </p:nvSpPr>
        <p:spPr>
          <a:xfrm>
            <a:off x="1335024" y="1664207"/>
            <a:ext cx="1202070" cy="402336"/>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2200" b="1" i="0">
                <a:solidFill>
                  <a:srgbClr val="F2D16B"/>
                </a:solidFill>
                <a:latin typeface="Chalkboard SE"/>
                <a:ea typeface="Hiragino Sans GB"/>
              </a:rPr>
              <a:t>Destarch</a:t>
            </a:r>
          </a:p>
        </p:txBody>
      </p:sp>
      <p:sp>
        <p:nvSpPr>
          <p:cNvPr id="20" name="TextBox 19"/>
          <p:cNvSpPr txBox="1"/>
          <p:nvPr/>
        </p:nvSpPr>
        <p:spPr>
          <a:xfrm>
            <a:off x="868680" y="2157984"/>
            <a:ext cx="1622694" cy="896112"/>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2000" b="0" i="0">
                <a:solidFill>
                  <a:srgbClr val="F3F1EA"/>
                </a:solidFill>
                <a:latin typeface="Chalkboard SE"/>
                <a:ea typeface="Hiragino Sans GB"/>
              </a:rPr>
              <a:t>In the dark</a:t>
            </a:r>
          </a:p>
          <a:p>
            <a:pPr algn="l">
              <a:lnSpc>
                <a:spcPct val="100000"/>
              </a:lnSpc>
              <a:spcBef>
                <a:spcPts val="0"/>
              </a:spcBef>
              <a:spcAft>
                <a:spcPts val="0"/>
              </a:spcAft>
            </a:pPr>
            <a:r>
              <a:rPr sz="2000" b="0" i="0">
                <a:solidFill>
                  <a:srgbClr val="F3F1EA"/>
                </a:solidFill>
                <a:latin typeface="Chalkboard SE"/>
                <a:ea typeface="Hiragino Sans GB"/>
              </a:rPr>
              <a:t>for 24 hours</a:t>
            </a:r>
          </a:p>
        </p:txBody>
      </p:sp>
      <p:sp>
        <p:nvSpPr>
          <p:cNvPr id="21" name="TextBox 20"/>
          <p:cNvSpPr txBox="1"/>
          <p:nvPr/>
        </p:nvSpPr>
        <p:spPr>
          <a:xfrm>
            <a:off x="868680" y="3182112"/>
            <a:ext cx="1622694" cy="699262"/>
          </a:xfrm>
          <a:prstGeom prst="rect">
            <a:avLst/>
          </a:prstGeom>
          <a:noFill/>
          <a:ln/>
        </p:spPr>
        <p:txBody>
          <a:bodyPr wrap="none" anchor="t" lIns="25400" rIns="25400" tIns="25400" bIns="25400">
            <a:spAutoFit/>
          </a:bodyPr>
          <a:lstStyle/>
          <a:p>
            <a:pPr algn="l">
              <a:lnSpc>
                <a:spcPct val="100000"/>
              </a:lnSpc>
              <a:spcBef>
                <a:spcPts val="0"/>
              </a:spcBef>
              <a:spcAft>
                <a:spcPts val="0"/>
              </a:spcAft>
            </a:pPr>
            <a:r>
              <a:rPr sz="1500" b="0" i="0">
                <a:solidFill>
                  <a:srgbClr val="F2A9B8"/>
                </a:solidFill>
                <a:latin typeface="Chalkboard SE"/>
                <a:ea typeface="Hiragino Sans GB"/>
              </a:rPr>
              <a:t>Why:</a:t>
            </a:r>
          </a:p>
          <a:p>
            <a:pPr algn="l">
              <a:lnSpc>
                <a:spcPct val="100000"/>
              </a:lnSpc>
              <a:spcBef>
                <a:spcPts val="0"/>
              </a:spcBef>
              <a:spcAft>
                <a:spcPts val="0"/>
              </a:spcAft>
            </a:pPr>
            <a:r>
              <a:rPr sz="1700" b="0" i="0">
                <a:solidFill>
                  <a:srgbClr val="F2A9B8"/>
                </a:solidFill>
                <a:latin typeface="Chalkboard SE"/>
                <a:ea typeface="Hiragino Sans GB"/>
              </a:rPr>
              <a:t>use up starch</a:t>
            </a:r>
          </a:p>
        </p:txBody>
      </p:sp>
      <p:sp>
        <p:nvSpPr>
          <p:cNvPr id="22" name="deckkit-motif-quiet+decor:a chalk stroke; the words it frames carry the meaning"/>
          <p:cNvSpPr/>
          <p:nvPr/>
        </p:nvSpPr>
        <p:spPr>
          <a:xfrm>
            <a:off x="2666478" y="2762657"/>
            <a:ext cx="233174" cy="9144"/>
          </a:xfrm>
          <a:custGeom>
            <a:avLst/>
            <a:gdLst/>
            <a:ahLst/>
            <a:cxnLst/>
            <a:rect l="0" t="0" r="r" b="b"/>
            <a:pathLst>
              <a:path w="100000" h="100000" fill="none">
                <a:moveTo>
                  <a:pt x="0" y="0"/>
                </a:moveTo>
                <a:lnTo>
                  <a:pt x="100000" y="60141"/>
                </a:lnTo>
              </a:path>
            </a:pathLst>
          </a:custGeom>
          <a:noFill/>
          <a:ln w="27940" cap="rnd">
            <a:solidFill>
              <a:srgbClr val="F3F1EA">
                <a:alpha val="85000"/>
              </a:srgbClr>
            </a:solidFill>
          </a:ln>
        </p:spPr>
        <p:txBody>
          <a:bodyPr rtlCol="0" anchor="ctr"/>
          <a:lstStyle/>
          <a:p>
            <a:pPr algn="ctr"/>
          </a:p>
        </p:txBody>
      </p:sp>
      <p:sp>
        <p:nvSpPr>
          <p:cNvPr id="23" name="deckkit-motif-quiet+decor:a chalk stroke; the words it frames carry the meaning"/>
          <p:cNvSpPr/>
          <p:nvPr/>
        </p:nvSpPr>
        <p:spPr>
          <a:xfrm>
            <a:off x="2679344" y="2762187"/>
            <a:ext cx="220949" cy="9144"/>
          </a:xfrm>
          <a:custGeom>
            <a:avLst/>
            <a:gdLst/>
            <a:ahLst/>
            <a:cxnLst/>
            <a:rect l="0" t="0" r="r" b="b"/>
            <a:pathLst>
              <a:path w="100000" h="100000" fill="none">
                <a:moveTo>
                  <a:pt x="0" y="0"/>
                </a:moveTo>
                <a:lnTo>
                  <a:pt x="100000" y="23853"/>
                </a:lnTo>
              </a:path>
            </a:pathLst>
          </a:custGeom>
          <a:noFill/>
          <a:ln w="16764" cap="rnd">
            <a:solidFill>
              <a:srgbClr val="F3F1EA">
                <a:alpha val="45000"/>
              </a:srgbClr>
            </a:solidFill>
          </a:ln>
        </p:spPr>
        <p:txBody>
          <a:bodyPr rtlCol="0" anchor="ctr"/>
          <a:lstStyle/>
          <a:p>
            <a:pPr algn="ctr"/>
          </a:p>
        </p:txBody>
      </p:sp>
      <p:sp>
        <p:nvSpPr>
          <p:cNvPr id="24" name="deckkit-motif-quiet+decor:a chalk stroke; the words it frames carry the meaning"/>
          <p:cNvSpPr/>
          <p:nvPr/>
        </p:nvSpPr>
        <p:spPr>
          <a:xfrm>
            <a:off x="2767622" y="2691814"/>
            <a:ext cx="136297" cy="140553"/>
          </a:xfrm>
          <a:custGeom>
            <a:avLst/>
            <a:gdLst/>
            <a:ahLst/>
            <a:cxnLst/>
            <a:rect l="0" t="0" r="r" b="b"/>
            <a:pathLst>
              <a:path w="100000" h="100000" fill="none">
                <a:moveTo>
                  <a:pt x="1836" y="100000"/>
                </a:moveTo>
                <a:lnTo>
                  <a:pt x="100000" y="57727"/>
                </a:lnTo>
                <a:lnTo>
                  <a:pt x="0" y="0"/>
                </a:lnTo>
              </a:path>
            </a:pathLst>
          </a:custGeom>
          <a:noFill/>
          <a:ln w="27940" cap="rnd">
            <a:solidFill>
              <a:srgbClr val="F3F1EA">
                <a:alpha val="85000"/>
              </a:srgbClr>
            </a:solidFill>
          </a:ln>
        </p:spPr>
        <p:txBody>
          <a:bodyPr rtlCol="0" anchor="ctr"/>
          <a:lstStyle/>
          <a:p>
            <a:pPr algn="ctr"/>
          </a:p>
        </p:txBody>
      </p:sp>
      <p:sp>
        <p:nvSpPr>
          <p:cNvPr id="25" name="deckkit-motif-quiet+overlap+decor:a chalk frame drawn round its own words; the box encloses the text by design"/>
          <p:cNvSpPr/>
          <p:nvPr/>
        </p:nvSpPr>
        <p:spPr>
          <a:xfrm>
            <a:off x="2899824" y="1522276"/>
            <a:ext cx="1979339" cy="2483282"/>
          </a:xfrm>
          <a:custGeom>
            <a:avLst/>
            <a:gdLst/>
            <a:ahLst/>
            <a:cxnLst/>
            <a:rect l="0" t="0" r="r" b="b"/>
            <a:pathLst>
              <a:path w="100000" h="100000" fill="none">
                <a:moveTo>
                  <a:pt x="0" y="42"/>
                </a:moveTo>
                <a:lnTo>
                  <a:pt x="98725" y="0"/>
                </a:lnTo>
                <a:lnTo>
                  <a:pt x="100000" y="100000"/>
                </a:lnTo>
                <a:lnTo>
                  <a:pt x="3165" y="98549"/>
                </a:lnTo>
                <a:lnTo>
                  <a:pt x="4673" y="2034"/>
                </a:lnTo>
              </a:path>
            </a:pathLst>
          </a:custGeom>
          <a:noFill/>
          <a:ln w="25400" cap="rnd">
            <a:solidFill>
              <a:srgbClr val="A4CDE6">
                <a:alpha val="85000"/>
              </a:srgbClr>
            </a:solidFill>
          </a:ln>
        </p:spPr>
        <p:txBody>
          <a:bodyPr rtlCol="0" anchor="ctr"/>
          <a:lstStyle/>
          <a:p>
            <a:pPr algn="ctr"/>
          </a:p>
        </p:txBody>
      </p:sp>
      <p:sp>
        <p:nvSpPr>
          <p:cNvPr id="26" name="deckkit-motif-quiet+overlap+decor:a chalk frame drawn round its own words; the box encloses the text by design"/>
          <p:cNvSpPr/>
          <p:nvPr/>
        </p:nvSpPr>
        <p:spPr>
          <a:xfrm>
            <a:off x="2911230" y="1527673"/>
            <a:ext cx="1951855" cy="2475919"/>
          </a:xfrm>
          <a:custGeom>
            <a:avLst/>
            <a:gdLst/>
            <a:ahLst/>
            <a:cxnLst/>
            <a:rect l="0" t="0" r="r" b="b"/>
            <a:pathLst>
              <a:path w="100000" h="100000" fill="none">
                <a:moveTo>
                  <a:pt x="0" y="0"/>
                </a:moveTo>
                <a:lnTo>
                  <a:pt x="99313" y="493"/>
                </a:lnTo>
                <a:lnTo>
                  <a:pt x="100000" y="100000"/>
                </a:lnTo>
                <a:lnTo>
                  <a:pt x="2653" y="98289"/>
                </a:lnTo>
                <a:lnTo>
                  <a:pt x="4341" y="2003"/>
                </a:lnTo>
              </a:path>
            </a:pathLst>
          </a:custGeom>
          <a:noFill/>
          <a:ln w="15240" cap="rnd">
            <a:solidFill>
              <a:srgbClr val="A4CDE6">
                <a:alpha val="45000"/>
              </a:srgbClr>
            </a:solidFill>
          </a:ln>
        </p:spPr>
        <p:txBody>
          <a:bodyPr rtlCol="0" anchor="ctr"/>
          <a:lstStyle/>
          <a:p>
            <a:pPr algn="ctr"/>
          </a:p>
        </p:txBody>
      </p:sp>
      <p:sp>
        <p:nvSpPr>
          <p:cNvPr id="27" name="deckkit-motif-quiet+overlap+decor:a chalk ring drawn round the word or number it circles, as a teacher circles on the board"/>
          <p:cNvSpPr/>
          <p:nvPr/>
        </p:nvSpPr>
        <p:spPr>
          <a:xfrm>
            <a:off x="3044909" y="1668753"/>
            <a:ext cx="414609" cy="398388"/>
          </a:xfrm>
          <a:custGeom>
            <a:avLst/>
            <a:gdLst/>
            <a:ahLst/>
            <a:cxnLst/>
            <a:rect l="0" t="0" r="r" b="b"/>
            <a:pathLst>
              <a:path w="100000" h="100000" fill="none">
                <a:moveTo>
                  <a:pt x="20321" y="12651"/>
                </a:moveTo>
                <a:lnTo>
                  <a:pt x="25047" y="5809"/>
                </a:lnTo>
                <a:lnTo>
                  <a:pt x="32095" y="6201"/>
                </a:lnTo>
                <a:lnTo>
                  <a:pt x="36588" y="80"/>
                </a:lnTo>
                <a:lnTo>
                  <a:pt x="40452" y="510"/>
                </a:lnTo>
                <a:lnTo>
                  <a:pt x="45164" y="452"/>
                </a:lnTo>
                <a:lnTo>
                  <a:pt x="50716" y="1998"/>
                </a:lnTo>
                <a:lnTo>
                  <a:pt x="54590" y="3520"/>
                </a:lnTo>
                <a:lnTo>
                  <a:pt x="64886" y="4312"/>
                </a:lnTo>
                <a:lnTo>
                  <a:pt x="66530" y="6849"/>
                </a:lnTo>
                <a:lnTo>
                  <a:pt x="71846" y="9750"/>
                </a:lnTo>
                <a:lnTo>
                  <a:pt x="79692" y="11432"/>
                </a:lnTo>
                <a:lnTo>
                  <a:pt x="82335" y="10280"/>
                </a:lnTo>
                <a:lnTo>
                  <a:pt x="83890" y="16428"/>
                </a:lnTo>
                <a:lnTo>
                  <a:pt x="91187" y="20545"/>
                </a:lnTo>
                <a:lnTo>
                  <a:pt x="94698" y="26525"/>
                </a:lnTo>
                <a:lnTo>
                  <a:pt x="92463" y="31264"/>
                </a:lnTo>
                <a:lnTo>
                  <a:pt x="99136" y="34963"/>
                </a:lnTo>
                <a:lnTo>
                  <a:pt x="100000" y="42196"/>
                </a:lnTo>
                <a:lnTo>
                  <a:pt x="97838" y="48490"/>
                </a:lnTo>
                <a:lnTo>
                  <a:pt x="97400" y="52034"/>
                </a:lnTo>
                <a:lnTo>
                  <a:pt x="99246" y="55349"/>
                </a:lnTo>
                <a:lnTo>
                  <a:pt x="97721" y="62173"/>
                </a:lnTo>
                <a:lnTo>
                  <a:pt x="94072" y="68591"/>
                </a:lnTo>
                <a:lnTo>
                  <a:pt x="93180" y="71907"/>
                </a:lnTo>
                <a:lnTo>
                  <a:pt x="89152" y="77452"/>
                </a:lnTo>
                <a:lnTo>
                  <a:pt x="83283" y="81232"/>
                </a:lnTo>
                <a:lnTo>
                  <a:pt x="83850" y="87813"/>
                </a:lnTo>
                <a:lnTo>
                  <a:pt x="75654" y="89440"/>
                </a:lnTo>
                <a:lnTo>
                  <a:pt x="71374" y="90310"/>
                </a:lnTo>
                <a:lnTo>
                  <a:pt x="65594" y="93449"/>
                </a:lnTo>
                <a:lnTo>
                  <a:pt x="62064" y="93582"/>
                </a:lnTo>
                <a:lnTo>
                  <a:pt x="59380" y="93961"/>
                </a:lnTo>
                <a:lnTo>
                  <a:pt x="51199" y="98613"/>
                </a:lnTo>
                <a:lnTo>
                  <a:pt x="47260" y="100000"/>
                </a:lnTo>
                <a:lnTo>
                  <a:pt x="41208" y="97243"/>
                </a:lnTo>
                <a:lnTo>
                  <a:pt x="35982" y="94420"/>
                </a:lnTo>
                <a:lnTo>
                  <a:pt x="28403" y="92847"/>
                </a:lnTo>
                <a:lnTo>
                  <a:pt x="23295" y="89164"/>
                </a:lnTo>
                <a:lnTo>
                  <a:pt x="19956" y="89218"/>
                </a:lnTo>
                <a:lnTo>
                  <a:pt x="17766" y="81761"/>
                </a:lnTo>
                <a:lnTo>
                  <a:pt x="14238" y="79037"/>
                </a:lnTo>
                <a:lnTo>
                  <a:pt x="12153" y="74559"/>
                </a:lnTo>
                <a:lnTo>
                  <a:pt x="7004" y="71191"/>
                </a:lnTo>
                <a:lnTo>
                  <a:pt x="3335" y="68260"/>
                </a:lnTo>
                <a:lnTo>
                  <a:pt x="3829" y="63079"/>
                </a:lnTo>
                <a:lnTo>
                  <a:pt x="0" y="55917"/>
                </a:lnTo>
                <a:lnTo>
                  <a:pt x="3749" y="52966"/>
                </a:lnTo>
                <a:lnTo>
                  <a:pt x="1312" y="43214"/>
                </a:lnTo>
                <a:lnTo>
                  <a:pt x="702" y="39411"/>
                </a:lnTo>
                <a:lnTo>
                  <a:pt x="3871" y="33202"/>
                </a:lnTo>
                <a:lnTo>
                  <a:pt x="4664" y="28910"/>
                </a:lnTo>
                <a:lnTo>
                  <a:pt x="6999" y="24690"/>
                </a:lnTo>
                <a:lnTo>
                  <a:pt x="10911" y="17158"/>
                </a:lnTo>
                <a:lnTo>
                  <a:pt x="12296" y="14122"/>
                </a:lnTo>
                <a:lnTo>
                  <a:pt x="18732" y="10874"/>
                </a:lnTo>
                <a:lnTo>
                  <a:pt x="21930" y="8359"/>
                </a:lnTo>
                <a:lnTo>
                  <a:pt x="26053" y="7649"/>
                </a:lnTo>
                <a:lnTo>
                  <a:pt x="34841" y="3230"/>
                </a:lnTo>
                <a:lnTo>
                  <a:pt x="37613" y="0"/>
                </a:lnTo>
                <a:lnTo>
                  <a:pt x="43445" y="3510"/>
                </a:lnTo>
              </a:path>
            </a:pathLst>
          </a:custGeom>
          <a:noFill/>
          <a:ln w="30480" cap="rnd">
            <a:solidFill>
              <a:srgbClr val="A4CDE6">
                <a:alpha val="85000"/>
              </a:srgbClr>
            </a:solidFill>
          </a:ln>
        </p:spPr>
        <p:txBody>
          <a:bodyPr rtlCol="0" anchor="ctr"/>
          <a:lstStyle/>
          <a:p>
            <a:pPr algn="ctr"/>
          </a:p>
        </p:txBody>
      </p:sp>
      <p:sp>
        <p:nvSpPr>
          <p:cNvPr id="28" name="deckkit-motif-quiet+overlap+decor:a chalk ring drawn round the word or number it circles, as a teacher circles on the board"/>
          <p:cNvSpPr/>
          <p:nvPr/>
        </p:nvSpPr>
        <p:spPr>
          <a:xfrm>
            <a:off x="3049976" y="1668609"/>
            <a:ext cx="415683" cy="391269"/>
          </a:xfrm>
          <a:custGeom>
            <a:avLst/>
            <a:gdLst/>
            <a:ahLst/>
            <a:cxnLst/>
            <a:rect l="0" t="0" r="r" b="b"/>
            <a:pathLst>
              <a:path w="100000" h="100000" fill="none">
                <a:moveTo>
                  <a:pt x="22319" y="13333"/>
                </a:moveTo>
                <a:lnTo>
                  <a:pt x="24070" y="5577"/>
                </a:lnTo>
                <a:lnTo>
                  <a:pt x="28668" y="6633"/>
                </a:lnTo>
                <a:lnTo>
                  <a:pt x="32510" y="3919"/>
                </a:lnTo>
                <a:lnTo>
                  <a:pt x="37886" y="656"/>
                </a:lnTo>
                <a:lnTo>
                  <a:pt x="45094" y="192"/>
                </a:lnTo>
                <a:lnTo>
                  <a:pt x="51520" y="0"/>
                </a:lnTo>
                <a:lnTo>
                  <a:pt x="55933" y="3627"/>
                </a:lnTo>
                <a:lnTo>
                  <a:pt x="60658" y="5180"/>
                </a:lnTo>
                <a:lnTo>
                  <a:pt x="66272" y="3607"/>
                </a:lnTo>
                <a:lnTo>
                  <a:pt x="72087" y="6506"/>
                </a:lnTo>
                <a:lnTo>
                  <a:pt x="78417" y="10405"/>
                </a:lnTo>
                <a:lnTo>
                  <a:pt x="79420" y="11545"/>
                </a:lnTo>
                <a:lnTo>
                  <a:pt x="82950" y="15734"/>
                </a:lnTo>
                <a:lnTo>
                  <a:pt x="87621" y="20568"/>
                </a:lnTo>
                <a:lnTo>
                  <a:pt x="88815" y="25948"/>
                </a:lnTo>
                <a:lnTo>
                  <a:pt x="92758" y="30356"/>
                </a:lnTo>
                <a:lnTo>
                  <a:pt x="94484" y="38261"/>
                </a:lnTo>
                <a:lnTo>
                  <a:pt x="98997" y="40625"/>
                </a:lnTo>
                <a:lnTo>
                  <a:pt x="100000" y="49410"/>
                </a:lnTo>
                <a:lnTo>
                  <a:pt x="96727" y="50904"/>
                </a:lnTo>
                <a:lnTo>
                  <a:pt x="93752" y="57058"/>
                </a:lnTo>
                <a:lnTo>
                  <a:pt x="93682" y="62320"/>
                </a:lnTo>
                <a:lnTo>
                  <a:pt x="91786" y="71071"/>
                </a:lnTo>
                <a:lnTo>
                  <a:pt x="86979" y="72922"/>
                </a:lnTo>
                <a:lnTo>
                  <a:pt x="88930" y="80387"/>
                </a:lnTo>
                <a:lnTo>
                  <a:pt x="83184" y="85011"/>
                </a:lnTo>
                <a:lnTo>
                  <a:pt x="78946" y="86246"/>
                </a:lnTo>
                <a:lnTo>
                  <a:pt x="76625" y="92905"/>
                </a:lnTo>
                <a:lnTo>
                  <a:pt x="71082" y="95072"/>
                </a:lnTo>
                <a:lnTo>
                  <a:pt x="64593" y="96441"/>
                </a:lnTo>
                <a:lnTo>
                  <a:pt x="59702" y="96765"/>
                </a:lnTo>
                <a:lnTo>
                  <a:pt x="57448" y="99713"/>
                </a:lnTo>
                <a:lnTo>
                  <a:pt x="50369" y="100000"/>
                </a:lnTo>
                <a:lnTo>
                  <a:pt x="44588" y="98886"/>
                </a:lnTo>
                <a:lnTo>
                  <a:pt x="40199" y="99580"/>
                </a:lnTo>
                <a:lnTo>
                  <a:pt x="32585" y="98518"/>
                </a:lnTo>
                <a:lnTo>
                  <a:pt x="27186" y="93972"/>
                </a:lnTo>
                <a:lnTo>
                  <a:pt x="22351" y="92288"/>
                </a:lnTo>
                <a:lnTo>
                  <a:pt x="20362" y="91823"/>
                </a:lnTo>
                <a:lnTo>
                  <a:pt x="16070" y="86684"/>
                </a:lnTo>
                <a:lnTo>
                  <a:pt x="10890" y="82136"/>
                </a:lnTo>
                <a:lnTo>
                  <a:pt x="10204" y="77016"/>
                </a:lnTo>
                <a:lnTo>
                  <a:pt x="4908" y="75345"/>
                </a:lnTo>
                <a:lnTo>
                  <a:pt x="4866" y="66995"/>
                </a:lnTo>
                <a:lnTo>
                  <a:pt x="0" y="60785"/>
                </a:lnTo>
                <a:lnTo>
                  <a:pt x="2572" y="55842"/>
                </a:lnTo>
                <a:lnTo>
                  <a:pt x="2491" y="50784"/>
                </a:lnTo>
                <a:lnTo>
                  <a:pt x="2190" y="47110"/>
                </a:lnTo>
                <a:lnTo>
                  <a:pt x="1505" y="39822"/>
                </a:lnTo>
                <a:lnTo>
                  <a:pt x="355" y="36712"/>
                </a:lnTo>
                <a:lnTo>
                  <a:pt x="1194" y="28041"/>
                </a:lnTo>
                <a:lnTo>
                  <a:pt x="3163" y="24838"/>
                </a:lnTo>
                <a:lnTo>
                  <a:pt x="9724" y="18367"/>
                </a:lnTo>
                <a:lnTo>
                  <a:pt x="10768" y="16182"/>
                </a:lnTo>
                <a:lnTo>
                  <a:pt x="18653" y="10357"/>
                </a:lnTo>
                <a:lnTo>
                  <a:pt x="21649" y="11533"/>
                </a:lnTo>
                <a:lnTo>
                  <a:pt x="23860" y="5198"/>
                </a:lnTo>
                <a:lnTo>
                  <a:pt x="29630" y="3003"/>
                </a:lnTo>
                <a:lnTo>
                  <a:pt x="38321" y="41"/>
                </a:lnTo>
                <a:lnTo>
                  <a:pt x="43213" y="2591"/>
                </a:lnTo>
              </a:path>
            </a:pathLst>
          </a:custGeom>
          <a:noFill/>
          <a:ln w="18288" cap="rnd">
            <a:solidFill>
              <a:srgbClr val="A4CDE6">
                <a:alpha val="45000"/>
              </a:srgbClr>
            </a:solidFill>
          </a:ln>
        </p:spPr>
        <p:txBody>
          <a:bodyPr rtlCol="0" anchor="ctr"/>
          <a:lstStyle/>
          <a:p>
            <a:pPr algn="ctr"/>
          </a:p>
        </p:txBody>
      </p:sp>
      <p:sp>
        <p:nvSpPr>
          <p:cNvPr id="29" name="TextBox 28"/>
          <p:cNvSpPr txBox="1"/>
          <p:nvPr/>
        </p:nvSpPr>
        <p:spPr>
          <a:xfrm>
            <a:off x="3049158" y="1673352"/>
            <a:ext cx="402336" cy="384048"/>
          </a:xfrm>
          <a:prstGeom prst="rect">
            <a:avLst/>
          </a:prstGeom>
          <a:noFill/>
          <a:ln/>
        </p:spPr>
        <p:txBody>
          <a:bodyPr wrap="square" anchor="t" lIns="25400" rIns="25400" tIns="25400" bIns="25400">
            <a:spAutoFit/>
          </a:bodyPr>
          <a:lstStyle/>
          <a:p>
            <a:pPr algn="ctr">
              <a:lnSpc>
                <a:spcPct val="100000"/>
              </a:lnSpc>
              <a:spcBef>
                <a:spcPts val="0"/>
              </a:spcBef>
              <a:spcAft>
                <a:spcPts val="400"/>
              </a:spcAft>
            </a:pPr>
            <a:r>
              <a:rPr sz="1900" b="1" i="0">
                <a:solidFill>
                  <a:srgbClr val="A4CDE6"/>
                </a:solidFill>
                <a:latin typeface="Chalkboard SE"/>
                <a:ea typeface="Hiragino Sans GB"/>
              </a:rPr>
              <a:t>2</a:t>
            </a:r>
          </a:p>
        </p:txBody>
      </p:sp>
      <p:sp>
        <p:nvSpPr>
          <p:cNvPr id="30" name="TextBox 29"/>
          <p:cNvSpPr txBox="1"/>
          <p:nvPr/>
        </p:nvSpPr>
        <p:spPr>
          <a:xfrm>
            <a:off x="3542934" y="1664207"/>
            <a:ext cx="1202070" cy="402336"/>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2200" b="1" i="0">
                <a:solidFill>
                  <a:srgbClr val="F2D16B"/>
                </a:solidFill>
                <a:latin typeface="Chalkboard SE"/>
                <a:ea typeface="Hiragino Sans GB"/>
              </a:rPr>
              <a:t>Cover</a:t>
            </a:r>
          </a:p>
        </p:txBody>
      </p:sp>
      <p:sp>
        <p:nvSpPr>
          <p:cNvPr id="31" name="TextBox 30"/>
          <p:cNvSpPr txBox="1"/>
          <p:nvPr/>
        </p:nvSpPr>
        <p:spPr>
          <a:xfrm>
            <a:off x="3076590" y="2157984"/>
            <a:ext cx="1622694" cy="896112"/>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2000" b="0" i="0">
                <a:solidFill>
                  <a:srgbClr val="F3F1EA"/>
                </a:solidFill>
                <a:latin typeface="Chalkboard SE"/>
                <a:ea typeface="Hiragino Sans GB"/>
              </a:rPr>
              <a:t>Cover part,</a:t>
            </a:r>
          </a:p>
          <a:p>
            <a:pPr algn="l">
              <a:lnSpc>
                <a:spcPct val="100000"/>
              </a:lnSpc>
              <a:spcBef>
                <a:spcPts val="0"/>
              </a:spcBef>
              <a:spcAft>
                <a:spcPts val="0"/>
              </a:spcAft>
            </a:pPr>
            <a:r>
              <a:rPr sz="2000" b="0" i="0">
                <a:solidFill>
                  <a:srgbClr val="F3F1EA"/>
                </a:solidFill>
                <a:latin typeface="Chalkboard SE"/>
                <a:ea typeface="Hiragino Sans GB"/>
              </a:rPr>
              <a:t>then light it</a:t>
            </a:r>
          </a:p>
        </p:txBody>
      </p:sp>
      <p:sp>
        <p:nvSpPr>
          <p:cNvPr id="32" name="TextBox 31"/>
          <p:cNvSpPr txBox="1"/>
          <p:nvPr/>
        </p:nvSpPr>
        <p:spPr>
          <a:xfrm>
            <a:off x="3076590" y="3182112"/>
            <a:ext cx="1622694" cy="699262"/>
          </a:xfrm>
          <a:prstGeom prst="rect">
            <a:avLst/>
          </a:prstGeom>
          <a:noFill/>
          <a:ln/>
        </p:spPr>
        <p:txBody>
          <a:bodyPr wrap="none" anchor="t" lIns="25400" rIns="25400" tIns="25400" bIns="25400">
            <a:spAutoFit/>
          </a:bodyPr>
          <a:lstStyle/>
          <a:p>
            <a:pPr algn="l">
              <a:lnSpc>
                <a:spcPct val="100000"/>
              </a:lnSpc>
              <a:spcBef>
                <a:spcPts val="0"/>
              </a:spcBef>
              <a:spcAft>
                <a:spcPts val="0"/>
              </a:spcAft>
            </a:pPr>
            <a:r>
              <a:rPr sz="1500" b="0" i="0">
                <a:solidFill>
                  <a:srgbClr val="F2A9B8"/>
                </a:solidFill>
                <a:latin typeface="Chalkboard SE"/>
                <a:ea typeface="Hiragino Sans GB"/>
              </a:rPr>
              <a:t>Why:</a:t>
            </a:r>
          </a:p>
          <a:p>
            <a:pPr algn="l">
              <a:lnSpc>
                <a:spcPct val="100000"/>
              </a:lnSpc>
              <a:spcBef>
                <a:spcPts val="0"/>
              </a:spcBef>
              <a:spcAft>
                <a:spcPts val="0"/>
              </a:spcAft>
            </a:pPr>
            <a:r>
              <a:rPr sz="1700" b="0" i="0">
                <a:solidFill>
                  <a:srgbClr val="F2A9B8"/>
                </a:solidFill>
                <a:latin typeface="Chalkboard SE"/>
                <a:ea typeface="Hiragino Sans GB"/>
              </a:rPr>
              <a:t>lit vs. covered</a:t>
            </a:r>
          </a:p>
        </p:txBody>
      </p:sp>
      <p:sp>
        <p:nvSpPr>
          <p:cNvPr id="33" name="deckkit-motif-quiet+decor:a chalk stroke; the words it frames carry the meaning"/>
          <p:cNvSpPr/>
          <p:nvPr/>
        </p:nvSpPr>
        <p:spPr>
          <a:xfrm>
            <a:off x="4883945" y="2756948"/>
            <a:ext cx="227885" cy="16003"/>
          </a:xfrm>
          <a:custGeom>
            <a:avLst/>
            <a:gdLst/>
            <a:ahLst/>
            <a:cxnLst/>
            <a:rect l="0" t="0" r="r" b="b"/>
            <a:pathLst>
              <a:path w="100000" h="100000" fill="none">
                <a:moveTo>
                  <a:pt x="0" y="0"/>
                </a:moveTo>
                <a:lnTo>
                  <a:pt x="100000" y="100000"/>
                </a:lnTo>
              </a:path>
            </a:pathLst>
          </a:custGeom>
          <a:noFill/>
          <a:ln w="27940" cap="rnd">
            <a:solidFill>
              <a:srgbClr val="F3F1EA">
                <a:alpha val="85000"/>
              </a:srgbClr>
            </a:solidFill>
          </a:ln>
        </p:spPr>
        <p:txBody>
          <a:bodyPr rtlCol="0" anchor="ctr"/>
          <a:lstStyle/>
          <a:p>
            <a:pPr algn="ctr"/>
          </a:p>
        </p:txBody>
      </p:sp>
      <p:sp>
        <p:nvSpPr>
          <p:cNvPr id="34" name="deckkit-motif-quiet+decor:a chalk stroke; the words it frames carry the meaning"/>
          <p:cNvSpPr/>
          <p:nvPr/>
        </p:nvSpPr>
        <p:spPr>
          <a:xfrm>
            <a:off x="4881443" y="2757539"/>
            <a:ext cx="213912" cy="9695"/>
          </a:xfrm>
          <a:custGeom>
            <a:avLst/>
            <a:gdLst/>
            <a:ahLst/>
            <a:cxnLst/>
            <a:rect l="0" t="0" r="r" b="b"/>
            <a:pathLst>
              <a:path w="100000" h="100000" fill="none">
                <a:moveTo>
                  <a:pt x="0" y="100000"/>
                </a:moveTo>
                <a:lnTo>
                  <a:pt x="100000" y="0"/>
                </a:lnTo>
              </a:path>
            </a:pathLst>
          </a:custGeom>
          <a:noFill/>
          <a:ln w="16764" cap="rnd">
            <a:solidFill>
              <a:srgbClr val="F3F1EA">
                <a:alpha val="45000"/>
              </a:srgbClr>
            </a:solidFill>
          </a:ln>
        </p:spPr>
        <p:txBody>
          <a:bodyPr rtlCol="0" anchor="ctr"/>
          <a:lstStyle/>
          <a:p>
            <a:pPr algn="ctr"/>
          </a:p>
        </p:txBody>
      </p:sp>
      <p:sp>
        <p:nvSpPr>
          <p:cNvPr id="35" name="deckkit-motif-quiet+decor:a chalk stroke; the words it frames carry the meaning"/>
          <p:cNvSpPr/>
          <p:nvPr/>
        </p:nvSpPr>
        <p:spPr>
          <a:xfrm>
            <a:off x="4968533" y="2685688"/>
            <a:ext cx="125838" cy="155923"/>
          </a:xfrm>
          <a:custGeom>
            <a:avLst/>
            <a:gdLst/>
            <a:ahLst/>
            <a:cxnLst/>
            <a:rect l="0" t="0" r="r" b="b"/>
            <a:pathLst>
              <a:path w="100000" h="100000" fill="none">
                <a:moveTo>
                  <a:pt x="0" y="100000"/>
                </a:moveTo>
                <a:lnTo>
                  <a:pt x="100000" y="52989"/>
                </a:lnTo>
                <a:lnTo>
                  <a:pt x="8016" y="0"/>
                </a:lnTo>
              </a:path>
            </a:pathLst>
          </a:custGeom>
          <a:noFill/>
          <a:ln w="27940" cap="rnd">
            <a:solidFill>
              <a:srgbClr val="F3F1EA">
                <a:alpha val="85000"/>
              </a:srgbClr>
            </a:solidFill>
          </a:ln>
        </p:spPr>
        <p:txBody>
          <a:bodyPr rtlCol="0" anchor="ctr"/>
          <a:lstStyle/>
          <a:p>
            <a:pPr algn="ctr"/>
          </a:p>
        </p:txBody>
      </p:sp>
      <p:sp>
        <p:nvSpPr>
          <p:cNvPr id="36" name="deckkit-motif-quiet+overlap+decor:a chalk frame drawn round its own words; the box encloses the text by design"/>
          <p:cNvSpPr/>
          <p:nvPr/>
        </p:nvSpPr>
        <p:spPr>
          <a:xfrm>
            <a:off x="5139831" y="1558995"/>
            <a:ext cx="1933126" cy="2458217"/>
          </a:xfrm>
          <a:custGeom>
            <a:avLst/>
            <a:gdLst/>
            <a:ahLst/>
            <a:cxnLst/>
            <a:rect l="0" t="0" r="r" b="b"/>
            <a:pathLst>
              <a:path w="100000" h="100000" fill="none">
                <a:moveTo>
                  <a:pt x="0" y="67"/>
                </a:moveTo>
                <a:lnTo>
                  <a:pt x="98806" y="160"/>
                </a:lnTo>
                <a:lnTo>
                  <a:pt x="100000" y="100000"/>
                </a:lnTo>
                <a:lnTo>
                  <a:pt x="1238" y="99388"/>
                </a:lnTo>
                <a:lnTo>
                  <a:pt x="2833" y="0"/>
                </a:lnTo>
              </a:path>
            </a:pathLst>
          </a:custGeom>
          <a:noFill/>
          <a:ln w="25400" cap="rnd">
            <a:solidFill>
              <a:srgbClr val="A4CDE6">
                <a:alpha val="85000"/>
              </a:srgbClr>
            </a:solidFill>
          </a:ln>
        </p:spPr>
        <p:txBody>
          <a:bodyPr rtlCol="0" anchor="ctr"/>
          <a:lstStyle/>
          <a:p>
            <a:pPr algn="ctr"/>
          </a:p>
        </p:txBody>
      </p:sp>
      <p:sp>
        <p:nvSpPr>
          <p:cNvPr id="37" name="deckkit-motif-quiet+overlap+decor:a chalk frame drawn round its own words; the box encloses the text by design"/>
          <p:cNvSpPr/>
          <p:nvPr/>
        </p:nvSpPr>
        <p:spPr>
          <a:xfrm>
            <a:off x="5148989" y="1561404"/>
            <a:ext cx="1907759" cy="2453508"/>
          </a:xfrm>
          <a:custGeom>
            <a:avLst/>
            <a:gdLst/>
            <a:ahLst/>
            <a:cxnLst/>
            <a:rect l="0" t="0" r="r" b="b"/>
            <a:pathLst>
              <a:path w="100000" h="100000" fill="none">
                <a:moveTo>
                  <a:pt x="0" y="355"/>
                </a:moveTo>
                <a:lnTo>
                  <a:pt x="99657" y="100"/>
                </a:lnTo>
                <a:lnTo>
                  <a:pt x="100000" y="100000"/>
                </a:lnTo>
                <a:lnTo>
                  <a:pt x="739" y="99324"/>
                </a:lnTo>
                <a:lnTo>
                  <a:pt x="1925" y="0"/>
                </a:lnTo>
              </a:path>
            </a:pathLst>
          </a:custGeom>
          <a:noFill/>
          <a:ln w="15240" cap="rnd">
            <a:solidFill>
              <a:srgbClr val="A4CDE6">
                <a:alpha val="45000"/>
              </a:srgbClr>
            </a:solidFill>
          </a:ln>
        </p:spPr>
        <p:txBody>
          <a:bodyPr rtlCol="0" anchor="ctr"/>
          <a:lstStyle/>
          <a:p>
            <a:pPr algn="ctr"/>
          </a:p>
        </p:txBody>
      </p:sp>
      <p:sp>
        <p:nvSpPr>
          <p:cNvPr id="38" name="deckkit-motif-quiet+overlap+decor:a chalk ring drawn round the word or number it circles, as a teacher circles on the board"/>
          <p:cNvSpPr/>
          <p:nvPr/>
        </p:nvSpPr>
        <p:spPr>
          <a:xfrm>
            <a:off x="5256427" y="1665472"/>
            <a:ext cx="411856" cy="401993"/>
          </a:xfrm>
          <a:custGeom>
            <a:avLst/>
            <a:gdLst/>
            <a:ahLst/>
            <a:cxnLst/>
            <a:rect l="0" t="0" r="r" b="b"/>
            <a:pathLst>
              <a:path w="100000" h="100000" fill="none">
                <a:moveTo>
                  <a:pt x="18009" y="11948"/>
                </a:moveTo>
                <a:lnTo>
                  <a:pt x="24008" y="9695"/>
                </a:lnTo>
                <a:lnTo>
                  <a:pt x="31512" y="6398"/>
                </a:lnTo>
                <a:lnTo>
                  <a:pt x="35515" y="2006"/>
                </a:lnTo>
                <a:lnTo>
                  <a:pt x="42578" y="4975"/>
                </a:lnTo>
                <a:lnTo>
                  <a:pt x="45206" y="0"/>
                </a:lnTo>
                <a:lnTo>
                  <a:pt x="51078" y="2988"/>
                </a:lnTo>
                <a:lnTo>
                  <a:pt x="58614" y="1199"/>
                </a:lnTo>
                <a:lnTo>
                  <a:pt x="61167" y="2713"/>
                </a:lnTo>
                <a:lnTo>
                  <a:pt x="66747" y="4520"/>
                </a:lnTo>
                <a:lnTo>
                  <a:pt x="73904" y="7330"/>
                </a:lnTo>
                <a:lnTo>
                  <a:pt x="76832" y="9143"/>
                </a:lnTo>
                <a:lnTo>
                  <a:pt x="82486" y="12303"/>
                </a:lnTo>
                <a:lnTo>
                  <a:pt x="83263" y="17900"/>
                </a:lnTo>
                <a:lnTo>
                  <a:pt x="91746" y="22260"/>
                </a:lnTo>
                <a:lnTo>
                  <a:pt x="94108" y="25865"/>
                </a:lnTo>
                <a:lnTo>
                  <a:pt x="97651" y="29751"/>
                </a:lnTo>
                <a:lnTo>
                  <a:pt x="93964" y="36951"/>
                </a:lnTo>
                <a:lnTo>
                  <a:pt x="97337" y="40249"/>
                </a:lnTo>
                <a:lnTo>
                  <a:pt x="95467" y="47800"/>
                </a:lnTo>
                <a:lnTo>
                  <a:pt x="96448" y="50728"/>
                </a:lnTo>
                <a:lnTo>
                  <a:pt x="100000" y="60704"/>
                </a:lnTo>
                <a:lnTo>
                  <a:pt x="94501" y="60769"/>
                </a:lnTo>
                <a:lnTo>
                  <a:pt x="95565" y="68370"/>
                </a:lnTo>
                <a:lnTo>
                  <a:pt x="92703" y="70690"/>
                </a:lnTo>
                <a:lnTo>
                  <a:pt x="90139" y="78592"/>
                </a:lnTo>
                <a:lnTo>
                  <a:pt x="86162" y="78624"/>
                </a:lnTo>
                <a:lnTo>
                  <a:pt x="80390" y="86590"/>
                </a:lnTo>
                <a:lnTo>
                  <a:pt x="73808" y="89241"/>
                </a:lnTo>
                <a:lnTo>
                  <a:pt x="72113" y="91969"/>
                </a:lnTo>
                <a:lnTo>
                  <a:pt x="67402" y="93934"/>
                </a:lnTo>
                <a:lnTo>
                  <a:pt x="63423" y="96093"/>
                </a:lnTo>
                <a:lnTo>
                  <a:pt x="57082" y="98984"/>
                </a:lnTo>
                <a:lnTo>
                  <a:pt x="51439" y="96487"/>
                </a:lnTo>
                <a:lnTo>
                  <a:pt x="47426" y="100000"/>
                </a:lnTo>
                <a:lnTo>
                  <a:pt x="38500" y="95009"/>
                </a:lnTo>
                <a:lnTo>
                  <a:pt x="33317" y="95763"/>
                </a:lnTo>
                <a:lnTo>
                  <a:pt x="29037" y="96937"/>
                </a:lnTo>
                <a:lnTo>
                  <a:pt x="24930" y="92373"/>
                </a:lnTo>
                <a:lnTo>
                  <a:pt x="17726" y="88684"/>
                </a:lnTo>
                <a:lnTo>
                  <a:pt x="17378" y="85107"/>
                </a:lnTo>
                <a:lnTo>
                  <a:pt x="9540" y="79284"/>
                </a:lnTo>
                <a:lnTo>
                  <a:pt x="6829" y="76027"/>
                </a:lnTo>
                <a:lnTo>
                  <a:pt x="8926" y="73086"/>
                </a:lnTo>
                <a:lnTo>
                  <a:pt x="1753" y="68460"/>
                </a:lnTo>
                <a:lnTo>
                  <a:pt x="913" y="63831"/>
                </a:lnTo>
                <a:lnTo>
                  <a:pt x="0" y="57627"/>
                </a:lnTo>
                <a:lnTo>
                  <a:pt x="226" y="49120"/>
                </a:lnTo>
                <a:lnTo>
                  <a:pt x="480" y="47589"/>
                </a:lnTo>
                <a:lnTo>
                  <a:pt x="1217" y="40403"/>
                </a:lnTo>
                <a:lnTo>
                  <a:pt x="2686" y="37576"/>
                </a:lnTo>
                <a:lnTo>
                  <a:pt x="3134" y="29930"/>
                </a:lnTo>
                <a:lnTo>
                  <a:pt x="8338" y="26874"/>
                </a:lnTo>
                <a:lnTo>
                  <a:pt x="8787" y="19065"/>
                </a:lnTo>
                <a:lnTo>
                  <a:pt x="14855" y="14012"/>
                </a:lnTo>
                <a:lnTo>
                  <a:pt x="19190" y="14193"/>
                </a:lnTo>
                <a:lnTo>
                  <a:pt x="19189" y="7771"/>
                </a:lnTo>
                <a:lnTo>
                  <a:pt x="25363" y="5597"/>
                </a:lnTo>
                <a:lnTo>
                  <a:pt x="32922" y="6798"/>
                </a:lnTo>
                <a:lnTo>
                  <a:pt x="37403" y="1938"/>
                </a:lnTo>
                <a:lnTo>
                  <a:pt x="40546" y="1552"/>
                </a:lnTo>
              </a:path>
            </a:pathLst>
          </a:custGeom>
          <a:noFill/>
          <a:ln w="30480" cap="rnd">
            <a:solidFill>
              <a:srgbClr val="A4CDE6">
                <a:alpha val="85000"/>
              </a:srgbClr>
            </a:solidFill>
          </a:ln>
        </p:spPr>
        <p:txBody>
          <a:bodyPr rtlCol="0" anchor="ctr"/>
          <a:lstStyle/>
          <a:p>
            <a:pPr algn="ctr"/>
          </a:p>
        </p:txBody>
      </p:sp>
      <p:sp>
        <p:nvSpPr>
          <p:cNvPr id="39" name="deckkit-motif-quiet+overlap+decor:a chalk ring drawn round the word or number it circles, as a teacher circles on the board"/>
          <p:cNvSpPr/>
          <p:nvPr/>
        </p:nvSpPr>
        <p:spPr>
          <a:xfrm>
            <a:off x="5251078" y="1665029"/>
            <a:ext cx="416077" cy="403376"/>
          </a:xfrm>
          <a:custGeom>
            <a:avLst/>
            <a:gdLst/>
            <a:ahLst/>
            <a:cxnLst/>
            <a:rect l="0" t="0" r="r" b="b"/>
            <a:pathLst>
              <a:path w="100000" h="100000" fill="none">
                <a:moveTo>
                  <a:pt x="19728" y="8389"/>
                </a:moveTo>
                <a:lnTo>
                  <a:pt x="23822" y="8356"/>
                </a:lnTo>
                <a:lnTo>
                  <a:pt x="30568" y="6884"/>
                </a:lnTo>
                <a:lnTo>
                  <a:pt x="37858" y="2562"/>
                </a:lnTo>
                <a:lnTo>
                  <a:pt x="39418" y="2007"/>
                </a:lnTo>
                <a:lnTo>
                  <a:pt x="48301" y="4332"/>
                </a:lnTo>
                <a:lnTo>
                  <a:pt x="50374" y="640"/>
                </a:lnTo>
                <a:lnTo>
                  <a:pt x="57120" y="0"/>
                </a:lnTo>
                <a:lnTo>
                  <a:pt x="62274" y="4493"/>
                </a:lnTo>
                <a:lnTo>
                  <a:pt x="67928" y="8793"/>
                </a:lnTo>
                <a:lnTo>
                  <a:pt x="73673" y="11181"/>
                </a:lnTo>
                <a:lnTo>
                  <a:pt x="76526" y="12159"/>
                </a:lnTo>
                <a:lnTo>
                  <a:pt x="82907" y="17016"/>
                </a:lnTo>
                <a:lnTo>
                  <a:pt x="87902" y="19981"/>
                </a:lnTo>
                <a:lnTo>
                  <a:pt x="88817" y="21006"/>
                </a:lnTo>
                <a:lnTo>
                  <a:pt x="93326" y="26747"/>
                </a:lnTo>
                <a:lnTo>
                  <a:pt x="97030" y="30856"/>
                </a:lnTo>
                <a:lnTo>
                  <a:pt x="99155" y="39106"/>
                </a:lnTo>
                <a:lnTo>
                  <a:pt x="99538" y="44191"/>
                </a:lnTo>
                <a:lnTo>
                  <a:pt x="97988" y="47097"/>
                </a:lnTo>
                <a:lnTo>
                  <a:pt x="96589" y="51031"/>
                </a:lnTo>
                <a:lnTo>
                  <a:pt x="100000" y="56529"/>
                </a:lnTo>
                <a:lnTo>
                  <a:pt x="95127" y="64032"/>
                </a:lnTo>
                <a:lnTo>
                  <a:pt x="95559" y="66087"/>
                </a:lnTo>
                <a:lnTo>
                  <a:pt x="93340" y="72419"/>
                </a:lnTo>
                <a:lnTo>
                  <a:pt x="89673" y="77887"/>
                </a:lnTo>
                <a:lnTo>
                  <a:pt x="87173" y="79151"/>
                </a:lnTo>
                <a:lnTo>
                  <a:pt x="80322" y="84851"/>
                </a:lnTo>
                <a:lnTo>
                  <a:pt x="78908" y="89604"/>
                </a:lnTo>
                <a:lnTo>
                  <a:pt x="72229" y="93684"/>
                </a:lnTo>
                <a:lnTo>
                  <a:pt x="69520" y="96253"/>
                </a:lnTo>
                <a:lnTo>
                  <a:pt x="65186" y="97229"/>
                </a:lnTo>
                <a:lnTo>
                  <a:pt x="57968" y="95883"/>
                </a:lnTo>
                <a:lnTo>
                  <a:pt x="54159" y="100000"/>
                </a:lnTo>
                <a:lnTo>
                  <a:pt x="45933" y="97382"/>
                </a:lnTo>
                <a:lnTo>
                  <a:pt x="39532" y="96950"/>
                </a:lnTo>
                <a:lnTo>
                  <a:pt x="35383" y="93912"/>
                </a:lnTo>
                <a:lnTo>
                  <a:pt x="28678" y="91730"/>
                </a:lnTo>
                <a:lnTo>
                  <a:pt x="24373" y="91968"/>
                </a:lnTo>
                <a:lnTo>
                  <a:pt x="19465" y="89882"/>
                </a:lnTo>
                <a:lnTo>
                  <a:pt x="14923" y="81945"/>
                </a:lnTo>
                <a:lnTo>
                  <a:pt x="12068" y="78370"/>
                </a:lnTo>
                <a:lnTo>
                  <a:pt x="9627" y="73254"/>
                </a:lnTo>
                <a:lnTo>
                  <a:pt x="6333" y="72421"/>
                </a:lnTo>
                <a:lnTo>
                  <a:pt x="4222" y="66760"/>
                </a:lnTo>
                <a:lnTo>
                  <a:pt x="1886" y="60032"/>
                </a:lnTo>
                <a:lnTo>
                  <a:pt x="4235" y="58061"/>
                </a:lnTo>
                <a:lnTo>
                  <a:pt x="0" y="51013"/>
                </a:lnTo>
                <a:lnTo>
                  <a:pt x="3439" y="47833"/>
                </a:lnTo>
                <a:lnTo>
                  <a:pt x="3684" y="37673"/>
                </a:lnTo>
                <a:lnTo>
                  <a:pt x="5019" y="33734"/>
                </a:lnTo>
                <a:lnTo>
                  <a:pt x="6183" y="32738"/>
                </a:lnTo>
                <a:lnTo>
                  <a:pt x="6576" y="24975"/>
                </a:lnTo>
                <a:lnTo>
                  <a:pt x="10861" y="20814"/>
                </a:lnTo>
                <a:lnTo>
                  <a:pt x="14187" y="17866"/>
                </a:lnTo>
                <a:lnTo>
                  <a:pt x="17721" y="13521"/>
                </a:lnTo>
                <a:lnTo>
                  <a:pt x="22463" y="8166"/>
                </a:lnTo>
                <a:lnTo>
                  <a:pt x="29588" y="7159"/>
                </a:lnTo>
                <a:lnTo>
                  <a:pt x="33654" y="3147"/>
                </a:lnTo>
                <a:lnTo>
                  <a:pt x="36868" y="2815"/>
                </a:lnTo>
                <a:lnTo>
                  <a:pt x="41366" y="2077"/>
                </a:lnTo>
              </a:path>
            </a:pathLst>
          </a:custGeom>
          <a:noFill/>
          <a:ln w="18288" cap="rnd">
            <a:solidFill>
              <a:srgbClr val="A4CDE6">
                <a:alpha val="45000"/>
              </a:srgbClr>
            </a:solidFill>
          </a:ln>
        </p:spPr>
        <p:txBody>
          <a:bodyPr rtlCol="0" anchor="ctr"/>
          <a:lstStyle/>
          <a:p>
            <a:pPr algn="ctr"/>
          </a:p>
        </p:txBody>
      </p:sp>
      <p:sp>
        <p:nvSpPr>
          <p:cNvPr id="40" name="TextBox 39"/>
          <p:cNvSpPr txBox="1"/>
          <p:nvPr/>
        </p:nvSpPr>
        <p:spPr>
          <a:xfrm>
            <a:off x="5257068" y="1673352"/>
            <a:ext cx="402336" cy="384048"/>
          </a:xfrm>
          <a:prstGeom prst="rect">
            <a:avLst/>
          </a:prstGeom>
          <a:noFill/>
          <a:ln/>
        </p:spPr>
        <p:txBody>
          <a:bodyPr wrap="square" anchor="t" lIns="25400" rIns="25400" tIns="25400" bIns="25400">
            <a:spAutoFit/>
          </a:bodyPr>
          <a:lstStyle/>
          <a:p>
            <a:pPr algn="ctr">
              <a:lnSpc>
                <a:spcPct val="100000"/>
              </a:lnSpc>
              <a:spcBef>
                <a:spcPts val="0"/>
              </a:spcBef>
              <a:spcAft>
                <a:spcPts val="400"/>
              </a:spcAft>
            </a:pPr>
            <a:r>
              <a:rPr sz="1900" b="1" i="0">
                <a:solidFill>
                  <a:srgbClr val="A4CDE6"/>
                </a:solidFill>
                <a:latin typeface="Chalkboard SE"/>
                <a:ea typeface="Hiragino Sans GB"/>
              </a:rPr>
              <a:t>3</a:t>
            </a:r>
          </a:p>
        </p:txBody>
      </p:sp>
      <p:sp>
        <p:nvSpPr>
          <p:cNvPr id="41" name="TextBox 40"/>
          <p:cNvSpPr txBox="1"/>
          <p:nvPr/>
        </p:nvSpPr>
        <p:spPr>
          <a:xfrm>
            <a:off x="5750844" y="1664207"/>
            <a:ext cx="1202070" cy="402336"/>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2200" b="1" i="0">
                <a:solidFill>
                  <a:srgbClr val="F2D16B"/>
                </a:solidFill>
                <a:latin typeface="Chalkboard SE"/>
                <a:ea typeface="Hiragino Sans GB"/>
              </a:rPr>
              <a:t>Decolor</a:t>
            </a:r>
          </a:p>
        </p:txBody>
      </p:sp>
      <p:sp>
        <p:nvSpPr>
          <p:cNvPr id="42" name="TextBox 41"/>
          <p:cNvSpPr txBox="1"/>
          <p:nvPr/>
        </p:nvSpPr>
        <p:spPr>
          <a:xfrm>
            <a:off x="5284500" y="2157984"/>
            <a:ext cx="1622694" cy="896112"/>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2000" b="0" i="0">
                <a:solidFill>
                  <a:srgbClr val="F3F1EA"/>
                </a:solidFill>
                <a:latin typeface="Chalkboard SE"/>
                <a:ea typeface="Hiragino Sans GB"/>
              </a:rPr>
              <a:t>Alcohol in a</a:t>
            </a:r>
          </a:p>
          <a:p>
            <a:pPr algn="l">
              <a:lnSpc>
                <a:spcPct val="100000"/>
              </a:lnSpc>
              <a:spcBef>
                <a:spcPts val="0"/>
              </a:spcBef>
              <a:spcAft>
                <a:spcPts val="0"/>
              </a:spcAft>
            </a:pPr>
            <a:r>
              <a:rPr sz="2000" b="0" i="0">
                <a:solidFill>
                  <a:srgbClr val="F3F1EA"/>
                </a:solidFill>
                <a:latin typeface="Chalkboard SE"/>
                <a:ea typeface="Hiragino Sans GB"/>
              </a:rPr>
              <a:t>water bath</a:t>
            </a:r>
          </a:p>
        </p:txBody>
      </p:sp>
      <p:sp>
        <p:nvSpPr>
          <p:cNvPr id="43" name="TextBox 42"/>
          <p:cNvSpPr txBox="1"/>
          <p:nvPr/>
        </p:nvSpPr>
        <p:spPr>
          <a:xfrm>
            <a:off x="5284500" y="3182112"/>
            <a:ext cx="1622694" cy="699262"/>
          </a:xfrm>
          <a:prstGeom prst="rect">
            <a:avLst/>
          </a:prstGeom>
          <a:noFill/>
          <a:ln/>
        </p:spPr>
        <p:txBody>
          <a:bodyPr wrap="none" anchor="t" lIns="25400" rIns="25400" tIns="25400" bIns="25400">
            <a:spAutoFit/>
          </a:bodyPr>
          <a:lstStyle/>
          <a:p>
            <a:pPr algn="l">
              <a:lnSpc>
                <a:spcPct val="100000"/>
              </a:lnSpc>
              <a:spcBef>
                <a:spcPts val="0"/>
              </a:spcBef>
              <a:spcAft>
                <a:spcPts val="0"/>
              </a:spcAft>
            </a:pPr>
            <a:r>
              <a:rPr sz="1500" b="0" i="0">
                <a:solidFill>
                  <a:srgbClr val="F2A9B8"/>
                </a:solidFill>
                <a:latin typeface="Chalkboard SE"/>
                <a:ea typeface="Hiragino Sans GB"/>
              </a:rPr>
              <a:t>Why:</a:t>
            </a:r>
          </a:p>
          <a:p>
            <a:pPr algn="l">
              <a:lnSpc>
                <a:spcPct val="100000"/>
              </a:lnSpc>
              <a:spcBef>
                <a:spcPts val="0"/>
              </a:spcBef>
              <a:spcAft>
                <a:spcPts val="0"/>
              </a:spcAft>
            </a:pPr>
            <a:r>
              <a:rPr sz="1700" b="0" i="0">
                <a:solidFill>
                  <a:srgbClr val="F2A9B8"/>
                </a:solidFill>
                <a:latin typeface="Chalkboard SE"/>
                <a:ea typeface="Hiragino Sans GB"/>
              </a:rPr>
              <a:t>bleach the leaf</a:t>
            </a:r>
          </a:p>
        </p:txBody>
      </p:sp>
      <p:sp>
        <p:nvSpPr>
          <p:cNvPr id="44" name="deckkit-motif-quiet+decor:a chalk stroke; the words it frames carry the meaning"/>
          <p:cNvSpPr/>
          <p:nvPr/>
        </p:nvSpPr>
        <p:spPr>
          <a:xfrm>
            <a:off x="7082353" y="2766191"/>
            <a:ext cx="219928" cy="9144"/>
          </a:xfrm>
          <a:custGeom>
            <a:avLst/>
            <a:gdLst/>
            <a:ahLst/>
            <a:cxnLst/>
            <a:rect l="0" t="0" r="r" b="b"/>
            <a:pathLst>
              <a:path w="100000" h="100000" fill="none">
                <a:moveTo>
                  <a:pt x="0" y="0"/>
                </a:moveTo>
                <a:lnTo>
                  <a:pt x="100000" y="23170"/>
                </a:lnTo>
              </a:path>
            </a:pathLst>
          </a:custGeom>
          <a:noFill/>
          <a:ln w="27940" cap="rnd">
            <a:solidFill>
              <a:srgbClr val="F3F1EA">
                <a:alpha val="85000"/>
              </a:srgbClr>
            </a:solidFill>
          </a:ln>
        </p:spPr>
        <p:txBody>
          <a:bodyPr rtlCol="0" anchor="ctr"/>
          <a:lstStyle/>
          <a:p>
            <a:pPr algn="ctr"/>
          </a:p>
        </p:txBody>
      </p:sp>
      <p:sp>
        <p:nvSpPr>
          <p:cNvPr id="45" name="deckkit-motif-quiet+decor:a chalk stroke; the words it frames carry the meaning"/>
          <p:cNvSpPr/>
          <p:nvPr/>
        </p:nvSpPr>
        <p:spPr>
          <a:xfrm>
            <a:off x="7092441" y="2761108"/>
            <a:ext cx="219668" cy="9144"/>
          </a:xfrm>
          <a:custGeom>
            <a:avLst/>
            <a:gdLst/>
            <a:ahLst/>
            <a:cxnLst/>
            <a:rect l="0" t="0" r="r" b="b"/>
            <a:pathLst>
              <a:path w="100000" h="100000" fill="none">
                <a:moveTo>
                  <a:pt x="0" y="0"/>
                </a:moveTo>
                <a:lnTo>
                  <a:pt x="100000" y="43660"/>
                </a:lnTo>
              </a:path>
            </a:pathLst>
          </a:custGeom>
          <a:noFill/>
          <a:ln w="16764" cap="rnd">
            <a:solidFill>
              <a:srgbClr val="F3F1EA">
                <a:alpha val="45000"/>
              </a:srgbClr>
            </a:solidFill>
          </a:ln>
        </p:spPr>
        <p:txBody>
          <a:bodyPr rtlCol="0" anchor="ctr"/>
          <a:lstStyle/>
          <a:p>
            <a:pPr algn="ctr"/>
          </a:p>
        </p:txBody>
      </p:sp>
      <p:sp>
        <p:nvSpPr>
          <p:cNvPr id="46" name="deckkit-motif-quiet+decor:a chalk stroke; the words it frames carry the meaning"/>
          <p:cNvSpPr/>
          <p:nvPr/>
        </p:nvSpPr>
        <p:spPr>
          <a:xfrm>
            <a:off x="7177907" y="2678966"/>
            <a:ext cx="136425" cy="159140"/>
          </a:xfrm>
          <a:custGeom>
            <a:avLst/>
            <a:gdLst/>
            <a:ahLst/>
            <a:cxnLst/>
            <a:rect l="0" t="0" r="r" b="b"/>
            <a:pathLst>
              <a:path w="100000" h="100000" fill="none">
                <a:moveTo>
                  <a:pt x="12292" y="100000"/>
                </a:moveTo>
                <a:lnTo>
                  <a:pt x="100000" y="56450"/>
                </a:lnTo>
                <a:lnTo>
                  <a:pt x="0" y="0"/>
                </a:lnTo>
              </a:path>
            </a:pathLst>
          </a:custGeom>
          <a:noFill/>
          <a:ln w="27940" cap="rnd">
            <a:solidFill>
              <a:srgbClr val="F3F1EA">
                <a:alpha val="85000"/>
              </a:srgbClr>
            </a:solidFill>
          </a:ln>
        </p:spPr>
        <p:txBody>
          <a:bodyPr rtlCol="0" anchor="ctr"/>
          <a:lstStyle/>
          <a:p>
            <a:pPr algn="ctr"/>
          </a:p>
        </p:txBody>
      </p:sp>
      <p:sp>
        <p:nvSpPr>
          <p:cNvPr id="47" name="deckkit-motif-quiet+overlap+decor:a chalk frame drawn round its own words; the box encloses the text by design"/>
          <p:cNvSpPr/>
          <p:nvPr/>
        </p:nvSpPr>
        <p:spPr>
          <a:xfrm>
            <a:off x="7324138" y="1519437"/>
            <a:ext cx="1934383" cy="2439623"/>
          </a:xfrm>
          <a:custGeom>
            <a:avLst/>
            <a:gdLst/>
            <a:ahLst/>
            <a:cxnLst/>
            <a:rect l="0" t="0" r="r" b="b"/>
            <a:pathLst>
              <a:path w="100000" h="100000" fill="none">
                <a:moveTo>
                  <a:pt x="3636" y="1414"/>
                </a:moveTo>
                <a:lnTo>
                  <a:pt x="100000" y="865"/>
                </a:lnTo>
                <a:lnTo>
                  <a:pt x="97777" y="100000"/>
                </a:lnTo>
                <a:lnTo>
                  <a:pt x="0" y="99090"/>
                </a:lnTo>
                <a:lnTo>
                  <a:pt x="3587" y="0"/>
                </a:lnTo>
              </a:path>
            </a:pathLst>
          </a:custGeom>
          <a:noFill/>
          <a:ln w="25400" cap="rnd">
            <a:solidFill>
              <a:srgbClr val="A4CDE6">
                <a:alpha val="85000"/>
              </a:srgbClr>
            </a:solidFill>
          </a:ln>
        </p:spPr>
        <p:txBody>
          <a:bodyPr rtlCol="0" anchor="ctr"/>
          <a:lstStyle/>
          <a:p>
            <a:pPr algn="ctr"/>
          </a:p>
        </p:txBody>
      </p:sp>
      <p:sp>
        <p:nvSpPr>
          <p:cNvPr id="48" name="deckkit-motif-quiet+overlap+decor:a chalk frame drawn round its own words; the box encloses the text by design"/>
          <p:cNvSpPr/>
          <p:nvPr/>
        </p:nvSpPr>
        <p:spPr>
          <a:xfrm>
            <a:off x="7337260" y="1539382"/>
            <a:ext cx="1922488" cy="2426268"/>
          </a:xfrm>
          <a:custGeom>
            <a:avLst/>
            <a:gdLst/>
            <a:ahLst/>
            <a:cxnLst/>
            <a:rect l="0" t="0" r="r" b="b"/>
            <a:pathLst>
              <a:path w="100000" h="100000" fill="none">
                <a:moveTo>
                  <a:pt x="2566" y="261"/>
                </a:moveTo>
                <a:lnTo>
                  <a:pt x="100000" y="60"/>
                </a:lnTo>
                <a:lnTo>
                  <a:pt x="98605" y="100000"/>
                </a:lnTo>
                <a:lnTo>
                  <a:pt x="0" y="99290"/>
                </a:lnTo>
                <a:lnTo>
                  <a:pt x="3602" y="0"/>
                </a:lnTo>
              </a:path>
            </a:pathLst>
          </a:custGeom>
          <a:noFill/>
          <a:ln w="15240" cap="rnd">
            <a:solidFill>
              <a:srgbClr val="A4CDE6">
                <a:alpha val="45000"/>
              </a:srgbClr>
            </a:solidFill>
          </a:ln>
        </p:spPr>
        <p:txBody>
          <a:bodyPr rtlCol="0" anchor="ctr"/>
          <a:lstStyle/>
          <a:p>
            <a:pPr algn="ctr"/>
          </a:p>
        </p:txBody>
      </p:sp>
      <p:sp>
        <p:nvSpPr>
          <p:cNvPr id="49" name="deckkit-motif-quiet+overlap+decor:a chalk ring drawn round the word or number it circles, as a teacher circles on the board"/>
          <p:cNvSpPr/>
          <p:nvPr/>
        </p:nvSpPr>
        <p:spPr>
          <a:xfrm>
            <a:off x="7465540" y="1663983"/>
            <a:ext cx="406365" cy="401524"/>
          </a:xfrm>
          <a:custGeom>
            <a:avLst/>
            <a:gdLst/>
            <a:ahLst/>
            <a:cxnLst/>
            <a:rect l="0" t="0" r="r" b="b"/>
            <a:pathLst>
              <a:path w="100000" h="100000" fill="none">
                <a:moveTo>
                  <a:pt x="19252" y="13029"/>
                </a:moveTo>
                <a:lnTo>
                  <a:pt x="24156" y="6181"/>
                </a:lnTo>
                <a:lnTo>
                  <a:pt x="29842" y="7492"/>
                </a:lnTo>
                <a:lnTo>
                  <a:pt x="36144" y="1839"/>
                </a:lnTo>
                <a:lnTo>
                  <a:pt x="40582" y="1089"/>
                </a:lnTo>
                <a:lnTo>
                  <a:pt x="43680" y="4745"/>
                </a:lnTo>
                <a:lnTo>
                  <a:pt x="52912" y="1702"/>
                </a:lnTo>
                <a:lnTo>
                  <a:pt x="58751" y="5225"/>
                </a:lnTo>
                <a:lnTo>
                  <a:pt x="59829" y="4685"/>
                </a:lnTo>
                <a:lnTo>
                  <a:pt x="66509" y="4745"/>
                </a:lnTo>
                <a:lnTo>
                  <a:pt x="73929" y="11245"/>
                </a:lnTo>
                <a:lnTo>
                  <a:pt x="77542" y="13315"/>
                </a:lnTo>
                <a:lnTo>
                  <a:pt x="82669" y="13767"/>
                </a:lnTo>
                <a:lnTo>
                  <a:pt x="87168" y="19529"/>
                </a:lnTo>
                <a:lnTo>
                  <a:pt x="89148" y="22131"/>
                </a:lnTo>
                <a:lnTo>
                  <a:pt x="91179" y="27050"/>
                </a:lnTo>
                <a:lnTo>
                  <a:pt x="96392" y="31379"/>
                </a:lnTo>
                <a:lnTo>
                  <a:pt x="94955" y="39112"/>
                </a:lnTo>
                <a:lnTo>
                  <a:pt x="100000" y="44070"/>
                </a:lnTo>
                <a:lnTo>
                  <a:pt x="97690" y="50403"/>
                </a:lnTo>
                <a:lnTo>
                  <a:pt x="99785" y="51421"/>
                </a:lnTo>
                <a:lnTo>
                  <a:pt x="97996" y="56344"/>
                </a:lnTo>
                <a:lnTo>
                  <a:pt x="98987" y="66331"/>
                </a:lnTo>
                <a:lnTo>
                  <a:pt x="96919" y="69912"/>
                </a:lnTo>
                <a:lnTo>
                  <a:pt x="91762" y="72518"/>
                </a:lnTo>
                <a:lnTo>
                  <a:pt x="89227" y="74799"/>
                </a:lnTo>
                <a:lnTo>
                  <a:pt x="82612" y="81789"/>
                </a:lnTo>
                <a:lnTo>
                  <a:pt x="80460" y="88311"/>
                </a:lnTo>
                <a:lnTo>
                  <a:pt x="78361" y="86828"/>
                </a:lnTo>
                <a:lnTo>
                  <a:pt x="73321" y="89857"/>
                </a:lnTo>
                <a:lnTo>
                  <a:pt x="70133" y="95720"/>
                </a:lnTo>
                <a:lnTo>
                  <a:pt x="63800" y="95377"/>
                </a:lnTo>
                <a:lnTo>
                  <a:pt x="54264" y="98362"/>
                </a:lnTo>
                <a:lnTo>
                  <a:pt x="52258" y="96799"/>
                </a:lnTo>
                <a:lnTo>
                  <a:pt x="44078" y="100000"/>
                </a:lnTo>
                <a:lnTo>
                  <a:pt x="39056" y="98990"/>
                </a:lnTo>
                <a:lnTo>
                  <a:pt x="36398" y="97994"/>
                </a:lnTo>
                <a:lnTo>
                  <a:pt x="26837" y="97188"/>
                </a:lnTo>
                <a:lnTo>
                  <a:pt x="26491" y="94372"/>
                </a:lnTo>
                <a:lnTo>
                  <a:pt x="20552" y="86591"/>
                </a:lnTo>
                <a:lnTo>
                  <a:pt x="13529" y="86287"/>
                </a:lnTo>
                <a:lnTo>
                  <a:pt x="10151" y="82682"/>
                </a:lnTo>
                <a:lnTo>
                  <a:pt x="7398" y="76172"/>
                </a:lnTo>
                <a:lnTo>
                  <a:pt x="4327" y="72864"/>
                </a:lnTo>
                <a:lnTo>
                  <a:pt x="4192" y="66021"/>
                </a:lnTo>
                <a:lnTo>
                  <a:pt x="1490" y="61944"/>
                </a:lnTo>
                <a:lnTo>
                  <a:pt x="1516" y="58955"/>
                </a:lnTo>
                <a:lnTo>
                  <a:pt x="293" y="48775"/>
                </a:lnTo>
                <a:lnTo>
                  <a:pt x="3379" y="47253"/>
                </a:lnTo>
                <a:lnTo>
                  <a:pt x="0" y="41727"/>
                </a:lnTo>
                <a:lnTo>
                  <a:pt x="171" y="38220"/>
                </a:lnTo>
                <a:lnTo>
                  <a:pt x="2588" y="31543"/>
                </a:lnTo>
                <a:lnTo>
                  <a:pt x="5175" y="25630"/>
                </a:lnTo>
                <a:lnTo>
                  <a:pt x="9222" y="22919"/>
                </a:lnTo>
                <a:lnTo>
                  <a:pt x="12697" y="17990"/>
                </a:lnTo>
                <a:lnTo>
                  <a:pt x="17377" y="12016"/>
                </a:lnTo>
                <a:lnTo>
                  <a:pt x="23919" y="7943"/>
                </a:lnTo>
                <a:lnTo>
                  <a:pt x="25442" y="6503"/>
                </a:lnTo>
                <a:lnTo>
                  <a:pt x="32340" y="5718"/>
                </a:lnTo>
                <a:lnTo>
                  <a:pt x="35903" y="779"/>
                </a:lnTo>
                <a:lnTo>
                  <a:pt x="42889" y="0"/>
                </a:lnTo>
              </a:path>
            </a:pathLst>
          </a:custGeom>
          <a:noFill/>
          <a:ln w="30480" cap="rnd">
            <a:solidFill>
              <a:srgbClr val="A4CDE6">
                <a:alpha val="85000"/>
              </a:srgbClr>
            </a:solidFill>
          </a:ln>
        </p:spPr>
        <p:txBody>
          <a:bodyPr rtlCol="0" anchor="ctr"/>
          <a:lstStyle/>
          <a:p>
            <a:pPr algn="ctr"/>
          </a:p>
        </p:txBody>
      </p:sp>
      <p:sp>
        <p:nvSpPr>
          <p:cNvPr id="50" name="deckkit-motif-quiet+overlap+decor:a chalk ring drawn round the word or number it circles, as a teacher circles on the board"/>
          <p:cNvSpPr/>
          <p:nvPr/>
        </p:nvSpPr>
        <p:spPr>
          <a:xfrm>
            <a:off x="7463642" y="1670536"/>
            <a:ext cx="412872" cy="395142"/>
          </a:xfrm>
          <a:custGeom>
            <a:avLst/>
            <a:gdLst/>
            <a:ahLst/>
            <a:cxnLst/>
            <a:rect l="0" t="0" r="r" b="b"/>
            <a:pathLst>
              <a:path w="100000" h="100000" fill="none">
                <a:moveTo>
                  <a:pt x="20381" y="12331"/>
                </a:moveTo>
                <a:lnTo>
                  <a:pt x="26706" y="4973"/>
                </a:lnTo>
                <a:lnTo>
                  <a:pt x="30620" y="3761"/>
                </a:lnTo>
                <a:lnTo>
                  <a:pt x="36646" y="3258"/>
                </a:lnTo>
                <a:lnTo>
                  <a:pt x="39862" y="0"/>
                </a:lnTo>
                <a:lnTo>
                  <a:pt x="44066" y="1251"/>
                </a:lnTo>
                <a:lnTo>
                  <a:pt x="50041" y="1791"/>
                </a:lnTo>
                <a:lnTo>
                  <a:pt x="59233" y="1113"/>
                </a:lnTo>
                <a:lnTo>
                  <a:pt x="62835" y="4886"/>
                </a:lnTo>
                <a:lnTo>
                  <a:pt x="67124" y="8378"/>
                </a:lnTo>
                <a:lnTo>
                  <a:pt x="69366" y="7388"/>
                </a:lnTo>
                <a:lnTo>
                  <a:pt x="75019" y="11852"/>
                </a:lnTo>
                <a:lnTo>
                  <a:pt x="82678" y="14319"/>
                </a:lnTo>
                <a:lnTo>
                  <a:pt x="86056" y="13683"/>
                </a:lnTo>
                <a:lnTo>
                  <a:pt x="87156" y="20329"/>
                </a:lnTo>
                <a:lnTo>
                  <a:pt x="94515" y="23504"/>
                </a:lnTo>
                <a:lnTo>
                  <a:pt x="92620" y="33320"/>
                </a:lnTo>
                <a:lnTo>
                  <a:pt x="95795" y="36878"/>
                </a:lnTo>
                <a:lnTo>
                  <a:pt x="98494" y="43511"/>
                </a:lnTo>
                <a:lnTo>
                  <a:pt x="99954" y="48936"/>
                </a:lnTo>
                <a:lnTo>
                  <a:pt x="97936" y="55111"/>
                </a:lnTo>
                <a:lnTo>
                  <a:pt x="100000" y="57398"/>
                </a:lnTo>
                <a:lnTo>
                  <a:pt x="94704" y="61273"/>
                </a:lnTo>
                <a:lnTo>
                  <a:pt x="91802" y="67140"/>
                </a:lnTo>
                <a:lnTo>
                  <a:pt x="88917" y="72418"/>
                </a:lnTo>
                <a:lnTo>
                  <a:pt x="86858" y="78223"/>
                </a:lnTo>
                <a:lnTo>
                  <a:pt x="85220" y="79081"/>
                </a:lnTo>
                <a:lnTo>
                  <a:pt x="78281" y="86024"/>
                </a:lnTo>
                <a:lnTo>
                  <a:pt x="77473" y="91018"/>
                </a:lnTo>
                <a:lnTo>
                  <a:pt x="72678" y="94151"/>
                </a:lnTo>
                <a:lnTo>
                  <a:pt x="64869" y="96285"/>
                </a:lnTo>
                <a:lnTo>
                  <a:pt x="64089" y="93389"/>
                </a:lnTo>
                <a:lnTo>
                  <a:pt x="55008" y="99423"/>
                </a:lnTo>
                <a:lnTo>
                  <a:pt x="49314" y="98049"/>
                </a:lnTo>
                <a:lnTo>
                  <a:pt x="42994" y="96178"/>
                </a:lnTo>
                <a:lnTo>
                  <a:pt x="38768" y="100000"/>
                </a:lnTo>
                <a:lnTo>
                  <a:pt x="32651" y="97039"/>
                </a:lnTo>
                <a:lnTo>
                  <a:pt x="31314" y="94722"/>
                </a:lnTo>
                <a:lnTo>
                  <a:pt x="21942" y="94795"/>
                </a:lnTo>
                <a:lnTo>
                  <a:pt x="19622" y="86310"/>
                </a:lnTo>
                <a:lnTo>
                  <a:pt x="13530" y="81873"/>
                </a:lnTo>
                <a:lnTo>
                  <a:pt x="12646" y="78105"/>
                </a:lnTo>
                <a:lnTo>
                  <a:pt x="8833" y="76316"/>
                </a:lnTo>
                <a:lnTo>
                  <a:pt x="7065" y="73312"/>
                </a:lnTo>
                <a:lnTo>
                  <a:pt x="1944" y="66079"/>
                </a:lnTo>
                <a:lnTo>
                  <a:pt x="1374" y="59819"/>
                </a:lnTo>
                <a:lnTo>
                  <a:pt x="1160" y="55486"/>
                </a:lnTo>
                <a:lnTo>
                  <a:pt x="2989" y="50639"/>
                </a:lnTo>
                <a:lnTo>
                  <a:pt x="0" y="47102"/>
                </a:lnTo>
                <a:lnTo>
                  <a:pt x="3524" y="40181"/>
                </a:lnTo>
                <a:lnTo>
                  <a:pt x="5298" y="35977"/>
                </a:lnTo>
                <a:lnTo>
                  <a:pt x="3368" y="31154"/>
                </a:lnTo>
                <a:lnTo>
                  <a:pt x="4298" y="21910"/>
                </a:lnTo>
                <a:lnTo>
                  <a:pt x="9818" y="20256"/>
                </a:lnTo>
                <a:lnTo>
                  <a:pt x="14008" y="16871"/>
                </a:lnTo>
                <a:lnTo>
                  <a:pt x="18449" y="11079"/>
                </a:lnTo>
                <a:lnTo>
                  <a:pt x="24728" y="9856"/>
                </a:lnTo>
                <a:lnTo>
                  <a:pt x="28188" y="5556"/>
                </a:lnTo>
                <a:lnTo>
                  <a:pt x="30785" y="5586"/>
                </a:lnTo>
                <a:lnTo>
                  <a:pt x="37956" y="3103"/>
                </a:lnTo>
                <a:lnTo>
                  <a:pt x="40395" y="1260"/>
                </a:lnTo>
              </a:path>
            </a:pathLst>
          </a:custGeom>
          <a:noFill/>
          <a:ln w="18288" cap="rnd">
            <a:solidFill>
              <a:srgbClr val="A4CDE6">
                <a:alpha val="45000"/>
              </a:srgbClr>
            </a:solidFill>
          </a:ln>
        </p:spPr>
        <p:txBody>
          <a:bodyPr rtlCol="0" anchor="ctr"/>
          <a:lstStyle/>
          <a:p>
            <a:pPr algn="ctr"/>
          </a:p>
        </p:txBody>
      </p:sp>
      <p:sp>
        <p:nvSpPr>
          <p:cNvPr id="51" name="TextBox 50"/>
          <p:cNvSpPr txBox="1"/>
          <p:nvPr/>
        </p:nvSpPr>
        <p:spPr>
          <a:xfrm>
            <a:off x="7464978" y="1673352"/>
            <a:ext cx="402336" cy="384048"/>
          </a:xfrm>
          <a:prstGeom prst="rect">
            <a:avLst/>
          </a:prstGeom>
          <a:noFill/>
          <a:ln/>
        </p:spPr>
        <p:txBody>
          <a:bodyPr wrap="square" anchor="t" lIns="25400" rIns="25400" tIns="25400" bIns="25400">
            <a:spAutoFit/>
          </a:bodyPr>
          <a:lstStyle/>
          <a:p>
            <a:pPr algn="ctr">
              <a:lnSpc>
                <a:spcPct val="100000"/>
              </a:lnSpc>
              <a:spcBef>
                <a:spcPts val="0"/>
              </a:spcBef>
              <a:spcAft>
                <a:spcPts val="400"/>
              </a:spcAft>
            </a:pPr>
            <a:r>
              <a:rPr sz="1900" b="1" i="0">
                <a:solidFill>
                  <a:srgbClr val="A4CDE6"/>
                </a:solidFill>
                <a:latin typeface="Chalkboard SE"/>
                <a:ea typeface="Hiragino Sans GB"/>
              </a:rPr>
              <a:t>4</a:t>
            </a:r>
          </a:p>
        </p:txBody>
      </p:sp>
      <p:sp>
        <p:nvSpPr>
          <p:cNvPr id="52" name="TextBox 51"/>
          <p:cNvSpPr txBox="1"/>
          <p:nvPr/>
        </p:nvSpPr>
        <p:spPr>
          <a:xfrm>
            <a:off x="7958754" y="1664207"/>
            <a:ext cx="1202070" cy="402336"/>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2200" b="1" i="0">
                <a:solidFill>
                  <a:srgbClr val="F2D16B"/>
                </a:solidFill>
                <a:latin typeface="Chalkboard SE"/>
                <a:ea typeface="Hiragino Sans GB"/>
              </a:rPr>
              <a:t>Iodine</a:t>
            </a:r>
          </a:p>
        </p:txBody>
      </p:sp>
      <p:sp>
        <p:nvSpPr>
          <p:cNvPr id="53" name="TextBox 52"/>
          <p:cNvSpPr txBox="1"/>
          <p:nvPr/>
        </p:nvSpPr>
        <p:spPr>
          <a:xfrm>
            <a:off x="7492410" y="2157984"/>
            <a:ext cx="1622694" cy="896112"/>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2000" b="0" i="0">
                <a:solidFill>
                  <a:srgbClr val="F3F1EA"/>
                </a:solidFill>
                <a:latin typeface="Chalkboard SE"/>
                <a:ea typeface="Hiragino Sans GB"/>
              </a:rPr>
              <a:t>Rinse, then</a:t>
            </a:r>
          </a:p>
          <a:p>
            <a:pPr algn="l">
              <a:lnSpc>
                <a:spcPct val="100000"/>
              </a:lnSpc>
              <a:spcBef>
                <a:spcPts val="0"/>
              </a:spcBef>
              <a:spcAft>
                <a:spcPts val="0"/>
              </a:spcAft>
            </a:pPr>
            <a:r>
              <a:rPr sz="2000" b="0" i="0">
                <a:solidFill>
                  <a:srgbClr val="F3F1EA"/>
                </a:solidFill>
                <a:latin typeface="Chalkboard SE"/>
                <a:ea typeface="Hiragino Sans GB"/>
              </a:rPr>
              <a:t>add iodine</a:t>
            </a:r>
          </a:p>
        </p:txBody>
      </p:sp>
      <p:sp>
        <p:nvSpPr>
          <p:cNvPr id="54" name="TextBox 53"/>
          <p:cNvSpPr txBox="1"/>
          <p:nvPr/>
        </p:nvSpPr>
        <p:spPr>
          <a:xfrm>
            <a:off x="7492410" y="3182112"/>
            <a:ext cx="1622694" cy="699262"/>
          </a:xfrm>
          <a:prstGeom prst="rect">
            <a:avLst/>
          </a:prstGeom>
          <a:noFill/>
          <a:ln/>
        </p:spPr>
        <p:txBody>
          <a:bodyPr wrap="none" anchor="t" lIns="25400" rIns="25400" tIns="25400" bIns="25400">
            <a:spAutoFit/>
          </a:bodyPr>
          <a:lstStyle/>
          <a:p>
            <a:pPr algn="l">
              <a:lnSpc>
                <a:spcPct val="100000"/>
              </a:lnSpc>
              <a:spcBef>
                <a:spcPts val="0"/>
              </a:spcBef>
              <a:spcAft>
                <a:spcPts val="0"/>
              </a:spcAft>
            </a:pPr>
            <a:r>
              <a:rPr sz="1500" b="0" i="0">
                <a:solidFill>
                  <a:srgbClr val="F2A9B8"/>
                </a:solidFill>
                <a:latin typeface="Chalkboard SE"/>
                <a:ea typeface="Hiragino Sans GB"/>
              </a:rPr>
              <a:t>Why:</a:t>
            </a:r>
          </a:p>
          <a:p>
            <a:pPr algn="l">
              <a:lnSpc>
                <a:spcPct val="100000"/>
              </a:lnSpc>
              <a:spcBef>
                <a:spcPts val="0"/>
              </a:spcBef>
              <a:spcAft>
                <a:spcPts val="0"/>
              </a:spcAft>
            </a:pPr>
            <a:r>
              <a:rPr sz="1700" b="0" i="0">
                <a:solidFill>
                  <a:srgbClr val="F2A9B8"/>
                </a:solidFill>
                <a:latin typeface="Chalkboard SE"/>
                <a:ea typeface="Hiragino Sans GB"/>
              </a:rPr>
              <a:t>starch → blue</a:t>
            </a:r>
          </a:p>
        </p:txBody>
      </p:sp>
      <p:sp>
        <p:nvSpPr>
          <p:cNvPr id="55" name="deckkit-motif-quiet+decor:a chalk stroke; the words it frames carry the meaning"/>
          <p:cNvSpPr/>
          <p:nvPr/>
        </p:nvSpPr>
        <p:spPr>
          <a:xfrm>
            <a:off x="9308497" y="2762687"/>
            <a:ext cx="213745" cy="9144"/>
          </a:xfrm>
          <a:custGeom>
            <a:avLst/>
            <a:gdLst/>
            <a:ahLst/>
            <a:cxnLst/>
            <a:rect l="0" t="0" r="r" b="b"/>
            <a:pathLst>
              <a:path w="100000" h="100000" fill="none">
                <a:moveTo>
                  <a:pt x="0" y="0"/>
                </a:moveTo>
                <a:lnTo>
                  <a:pt x="100000" y="66861"/>
                </a:lnTo>
              </a:path>
            </a:pathLst>
          </a:custGeom>
          <a:noFill/>
          <a:ln w="27940" cap="rnd">
            <a:solidFill>
              <a:srgbClr val="F3F1EA">
                <a:alpha val="85000"/>
              </a:srgbClr>
            </a:solidFill>
          </a:ln>
        </p:spPr>
        <p:txBody>
          <a:bodyPr rtlCol="0" anchor="ctr"/>
          <a:lstStyle/>
          <a:p>
            <a:pPr algn="ctr"/>
          </a:p>
        </p:txBody>
      </p:sp>
      <p:sp>
        <p:nvSpPr>
          <p:cNvPr id="56" name="deckkit-motif-quiet+decor:a chalk stroke; the words it frames carry the meaning"/>
          <p:cNvSpPr/>
          <p:nvPr/>
        </p:nvSpPr>
        <p:spPr>
          <a:xfrm>
            <a:off x="9291728" y="2754386"/>
            <a:ext cx="227967" cy="9144"/>
          </a:xfrm>
          <a:custGeom>
            <a:avLst/>
            <a:gdLst/>
            <a:ahLst/>
            <a:cxnLst/>
            <a:rect l="0" t="0" r="r" b="b"/>
            <a:pathLst>
              <a:path w="100000" h="100000" fill="none">
                <a:moveTo>
                  <a:pt x="0" y="0"/>
                </a:moveTo>
                <a:lnTo>
                  <a:pt x="100000" y="10532"/>
                </a:lnTo>
              </a:path>
            </a:pathLst>
          </a:custGeom>
          <a:noFill/>
          <a:ln w="16764" cap="rnd">
            <a:solidFill>
              <a:srgbClr val="F3F1EA">
                <a:alpha val="45000"/>
              </a:srgbClr>
            </a:solidFill>
          </a:ln>
        </p:spPr>
        <p:txBody>
          <a:bodyPr rtlCol="0" anchor="ctr"/>
          <a:lstStyle/>
          <a:p>
            <a:pPr algn="ctr"/>
          </a:p>
        </p:txBody>
      </p:sp>
      <p:sp>
        <p:nvSpPr>
          <p:cNvPr id="57" name="deckkit-motif-quiet+decor:a chalk stroke; the words it frames carry the meaning"/>
          <p:cNvSpPr/>
          <p:nvPr/>
        </p:nvSpPr>
        <p:spPr>
          <a:xfrm>
            <a:off x="9388357" y="2692919"/>
            <a:ext cx="134172" cy="154308"/>
          </a:xfrm>
          <a:custGeom>
            <a:avLst/>
            <a:gdLst/>
            <a:ahLst/>
            <a:cxnLst/>
            <a:rect l="0" t="0" r="r" b="b"/>
            <a:pathLst>
              <a:path w="100000" h="100000" fill="none">
                <a:moveTo>
                  <a:pt x="10293" y="100000"/>
                </a:moveTo>
                <a:lnTo>
                  <a:pt x="100000" y="41962"/>
                </a:lnTo>
                <a:lnTo>
                  <a:pt x="0" y="0"/>
                </a:lnTo>
              </a:path>
            </a:pathLst>
          </a:custGeom>
          <a:noFill/>
          <a:ln w="27940" cap="rnd">
            <a:solidFill>
              <a:srgbClr val="F3F1EA">
                <a:alpha val="85000"/>
              </a:srgbClr>
            </a:solidFill>
          </a:ln>
        </p:spPr>
        <p:txBody>
          <a:bodyPr rtlCol="0" anchor="ctr"/>
          <a:lstStyle/>
          <a:p>
            <a:pPr algn="ctr"/>
          </a:p>
        </p:txBody>
      </p:sp>
      <p:sp>
        <p:nvSpPr>
          <p:cNvPr id="58" name="deckkit-motif-quiet+overlap+decor:a chalk frame drawn round its own words; the box encloses the text by design"/>
          <p:cNvSpPr/>
          <p:nvPr/>
        </p:nvSpPr>
        <p:spPr>
          <a:xfrm>
            <a:off x="9567611" y="1518734"/>
            <a:ext cx="1871650" cy="2453907"/>
          </a:xfrm>
          <a:custGeom>
            <a:avLst/>
            <a:gdLst/>
            <a:ahLst/>
            <a:cxnLst/>
            <a:rect l="0" t="0" r="r" b="b"/>
            <a:pathLst>
              <a:path w="100000" h="100000" fill="none">
                <a:moveTo>
                  <a:pt x="0" y="0"/>
                </a:moveTo>
                <a:lnTo>
                  <a:pt x="100000" y="1188"/>
                </a:lnTo>
                <a:lnTo>
                  <a:pt x="98663" y="100000"/>
                </a:lnTo>
                <a:lnTo>
                  <a:pt x="2059" y="99730"/>
                </a:lnTo>
                <a:lnTo>
                  <a:pt x="2597" y="2864"/>
                </a:lnTo>
              </a:path>
            </a:pathLst>
          </a:custGeom>
          <a:noFill/>
          <a:ln w="25400" cap="rnd">
            <a:solidFill>
              <a:srgbClr val="A4CDE6">
                <a:alpha val="85000"/>
              </a:srgbClr>
            </a:solidFill>
          </a:ln>
        </p:spPr>
        <p:txBody>
          <a:bodyPr rtlCol="0" anchor="ctr"/>
          <a:lstStyle/>
          <a:p>
            <a:pPr algn="ctr"/>
          </a:p>
        </p:txBody>
      </p:sp>
      <p:sp>
        <p:nvSpPr>
          <p:cNvPr id="59" name="deckkit-motif-quiet+overlap+decor:a chalk frame drawn round its own words; the box encloses the text by design"/>
          <p:cNvSpPr/>
          <p:nvPr/>
        </p:nvSpPr>
        <p:spPr>
          <a:xfrm>
            <a:off x="9556059" y="1516296"/>
            <a:ext cx="1886624" cy="2462917"/>
          </a:xfrm>
          <a:custGeom>
            <a:avLst/>
            <a:gdLst/>
            <a:ahLst/>
            <a:cxnLst/>
            <a:rect l="0" t="0" r="r" b="b"/>
            <a:pathLst>
              <a:path w="100000" h="100000" fill="none">
                <a:moveTo>
                  <a:pt x="0" y="0"/>
                </a:moveTo>
                <a:lnTo>
                  <a:pt x="100000" y="1754"/>
                </a:lnTo>
                <a:lnTo>
                  <a:pt x="99001" y="100000"/>
                </a:lnTo>
                <a:lnTo>
                  <a:pt x="2329" y="99123"/>
                </a:lnTo>
                <a:lnTo>
                  <a:pt x="2760" y="2671"/>
                </a:lnTo>
              </a:path>
            </a:pathLst>
          </a:custGeom>
          <a:noFill/>
          <a:ln w="15240" cap="rnd">
            <a:solidFill>
              <a:srgbClr val="A4CDE6">
                <a:alpha val="45000"/>
              </a:srgbClr>
            </a:solidFill>
          </a:ln>
        </p:spPr>
        <p:txBody>
          <a:bodyPr rtlCol="0" anchor="ctr"/>
          <a:lstStyle/>
          <a:p>
            <a:pPr algn="ctr"/>
          </a:p>
        </p:txBody>
      </p:sp>
      <p:sp>
        <p:nvSpPr>
          <p:cNvPr id="60" name="deckkit-motif-quiet+overlap+decor:a chalk ring drawn round the word or number it circles, as a teacher circles on the board"/>
          <p:cNvSpPr/>
          <p:nvPr/>
        </p:nvSpPr>
        <p:spPr>
          <a:xfrm>
            <a:off x="9674857" y="1667004"/>
            <a:ext cx="413968" cy="395989"/>
          </a:xfrm>
          <a:custGeom>
            <a:avLst/>
            <a:gdLst/>
            <a:ahLst/>
            <a:cxnLst/>
            <a:rect l="0" t="0" r="r" b="b"/>
            <a:pathLst>
              <a:path w="100000" h="100000" fill="none">
                <a:moveTo>
                  <a:pt x="18912" y="9089"/>
                </a:moveTo>
                <a:lnTo>
                  <a:pt x="22161" y="6043"/>
                </a:lnTo>
                <a:lnTo>
                  <a:pt x="30056" y="3212"/>
                </a:lnTo>
                <a:lnTo>
                  <a:pt x="33259" y="3482"/>
                </a:lnTo>
                <a:lnTo>
                  <a:pt x="39579" y="3682"/>
                </a:lnTo>
                <a:lnTo>
                  <a:pt x="44924" y="573"/>
                </a:lnTo>
                <a:lnTo>
                  <a:pt x="51123" y="0"/>
                </a:lnTo>
                <a:lnTo>
                  <a:pt x="58039" y="1986"/>
                </a:lnTo>
                <a:lnTo>
                  <a:pt x="60547" y="5155"/>
                </a:lnTo>
                <a:lnTo>
                  <a:pt x="64410" y="6796"/>
                </a:lnTo>
                <a:lnTo>
                  <a:pt x="73074" y="7185"/>
                </a:lnTo>
                <a:lnTo>
                  <a:pt x="78285" y="10976"/>
                </a:lnTo>
                <a:lnTo>
                  <a:pt x="81640" y="14022"/>
                </a:lnTo>
                <a:lnTo>
                  <a:pt x="83411" y="16857"/>
                </a:lnTo>
                <a:lnTo>
                  <a:pt x="84560" y="20831"/>
                </a:lnTo>
                <a:lnTo>
                  <a:pt x="92633" y="27241"/>
                </a:lnTo>
                <a:lnTo>
                  <a:pt x="92433" y="34031"/>
                </a:lnTo>
                <a:lnTo>
                  <a:pt x="95489" y="39439"/>
                </a:lnTo>
                <a:lnTo>
                  <a:pt x="95977" y="40480"/>
                </a:lnTo>
                <a:lnTo>
                  <a:pt x="100000" y="45679"/>
                </a:lnTo>
                <a:lnTo>
                  <a:pt x="99392" y="53702"/>
                </a:lnTo>
                <a:lnTo>
                  <a:pt x="99509" y="61173"/>
                </a:lnTo>
                <a:lnTo>
                  <a:pt x="96108" y="61471"/>
                </a:lnTo>
                <a:lnTo>
                  <a:pt x="90491" y="68958"/>
                </a:lnTo>
                <a:lnTo>
                  <a:pt x="92096" y="71616"/>
                </a:lnTo>
                <a:lnTo>
                  <a:pt x="87035" y="76248"/>
                </a:lnTo>
                <a:lnTo>
                  <a:pt x="83004" y="80095"/>
                </a:lnTo>
                <a:lnTo>
                  <a:pt x="79156" y="86772"/>
                </a:lnTo>
                <a:lnTo>
                  <a:pt x="73997" y="91398"/>
                </a:lnTo>
                <a:lnTo>
                  <a:pt x="68366" y="90685"/>
                </a:lnTo>
                <a:lnTo>
                  <a:pt x="64375" y="93657"/>
                </a:lnTo>
                <a:lnTo>
                  <a:pt x="61913" y="94902"/>
                </a:lnTo>
                <a:lnTo>
                  <a:pt x="56336" y="99328"/>
                </a:lnTo>
                <a:lnTo>
                  <a:pt x="48016" y="100000"/>
                </a:lnTo>
                <a:lnTo>
                  <a:pt x="45027" y="99864"/>
                </a:lnTo>
                <a:lnTo>
                  <a:pt x="39528" y="97758"/>
                </a:lnTo>
                <a:lnTo>
                  <a:pt x="31360" y="95166"/>
                </a:lnTo>
                <a:lnTo>
                  <a:pt x="26565" y="93359"/>
                </a:lnTo>
                <a:lnTo>
                  <a:pt x="21540" y="90843"/>
                </a:lnTo>
                <a:lnTo>
                  <a:pt x="19189" y="90803"/>
                </a:lnTo>
                <a:lnTo>
                  <a:pt x="16174" y="87701"/>
                </a:lnTo>
                <a:lnTo>
                  <a:pt x="8612" y="83678"/>
                </a:lnTo>
                <a:lnTo>
                  <a:pt x="5492" y="75183"/>
                </a:lnTo>
                <a:lnTo>
                  <a:pt x="3232" y="73216"/>
                </a:lnTo>
                <a:lnTo>
                  <a:pt x="0" y="65974"/>
                </a:lnTo>
                <a:lnTo>
                  <a:pt x="732" y="63930"/>
                </a:lnTo>
                <a:lnTo>
                  <a:pt x="254" y="56232"/>
                </a:lnTo>
                <a:lnTo>
                  <a:pt x="32" y="49069"/>
                </a:lnTo>
                <a:lnTo>
                  <a:pt x="2917" y="48326"/>
                </a:lnTo>
                <a:lnTo>
                  <a:pt x="2560" y="40071"/>
                </a:lnTo>
                <a:lnTo>
                  <a:pt x="2043" y="34252"/>
                </a:lnTo>
                <a:lnTo>
                  <a:pt x="4795" y="30936"/>
                </a:lnTo>
                <a:lnTo>
                  <a:pt x="5383" y="27236"/>
                </a:lnTo>
                <a:lnTo>
                  <a:pt x="10664" y="19078"/>
                </a:lnTo>
                <a:lnTo>
                  <a:pt x="14755" y="17483"/>
                </a:lnTo>
                <a:lnTo>
                  <a:pt x="15761" y="11603"/>
                </a:lnTo>
                <a:lnTo>
                  <a:pt x="22687" y="6907"/>
                </a:lnTo>
                <a:lnTo>
                  <a:pt x="25625" y="8671"/>
                </a:lnTo>
                <a:lnTo>
                  <a:pt x="29652" y="3558"/>
                </a:lnTo>
                <a:lnTo>
                  <a:pt x="38453" y="3879"/>
                </a:lnTo>
                <a:lnTo>
                  <a:pt x="43392" y="1214"/>
                </a:lnTo>
              </a:path>
            </a:pathLst>
          </a:custGeom>
          <a:noFill/>
          <a:ln w="30480" cap="rnd">
            <a:solidFill>
              <a:srgbClr val="A4CDE6">
                <a:alpha val="85000"/>
              </a:srgbClr>
            </a:solidFill>
          </a:ln>
        </p:spPr>
        <p:txBody>
          <a:bodyPr rtlCol="0" anchor="ctr"/>
          <a:lstStyle/>
          <a:p>
            <a:pPr algn="ctr"/>
          </a:p>
        </p:txBody>
      </p:sp>
      <p:sp>
        <p:nvSpPr>
          <p:cNvPr id="61" name="deckkit-motif-quiet+overlap+decor:a chalk ring drawn round the word or number it circles, as a teacher circles on the board"/>
          <p:cNvSpPr/>
          <p:nvPr/>
        </p:nvSpPr>
        <p:spPr>
          <a:xfrm>
            <a:off x="9673258" y="1669677"/>
            <a:ext cx="411889" cy="396420"/>
          </a:xfrm>
          <a:custGeom>
            <a:avLst/>
            <a:gdLst/>
            <a:ahLst/>
            <a:cxnLst/>
            <a:rect l="0" t="0" r="r" b="b"/>
            <a:pathLst>
              <a:path w="100000" h="100000" fill="none">
                <a:moveTo>
                  <a:pt x="22197" y="8719"/>
                </a:moveTo>
                <a:lnTo>
                  <a:pt x="26406" y="6253"/>
                </a:lnTo>
                <a:lnTo>
                  <a:pt x="30054" y="4526"/>
                </a:lnTo>
                <a:lnTo>
                  <a:pt x="33278" y="2770"/>
                </a:lnTo>
                <a:lnTo>
                  <a:pt x="40516" y="3275"/>
                </a:lnTo>
                <a:lnTo>
                  <a:pt x="46485" y="0"/>
                </a:lnTo>
                <a:lnTo>
                  <a:pt x="50526" y="3039"/>
                </a:lnTo>
                <a:lnTo>
                  <a:pt x="55754" y="2932"/>
                </a:lnTo>
                <a:lnTo>
                  <a:pt x="62873" y="6038"/>
                </a:lnTo>
                <a:lnTo>
                  <a:pt x="65342" y="6139"/>
                </a:lnTo>
                <a:lnTo>
                  <a:pt x="70217" y="8170"/>
                </a:lnTo>
                <a:lnTo>
                  <a:pt x="77525" y="11476"/>
                </a:lnTo>
                <a:lnTo>
                  <a:pt x="82929" y="12016"/>
                </a:lnTo>
                <a:lnTo>
                  <a:pt x="86659" y="16586"/>
                </a:lnTo>
                <a:lnTo>
                  <a:pt x="87465" y="19628"/>
                </a:lnTo>
                <a:lnTo>
                  <a:pt x="91049" y="23587"/>
                </a:lnTo>
                <a:lnTo>
                  <a:pt x="92480" y="32058"/>
                </a:lnTo>
                <a:lnTo>
                  <a:pt x="97116" y="34241"/>
                </a:lnTo>
                <a:lnTo>
                  <a:pt x="99126" y="41026"/>
                </a:lnTo>
                <a:lnTo>
                  <a:pt x="97081" y="48209"/>
                </a:lnTo>
                <a:lnTo>
                  <a:pt x="100000" y="52264"/>
                </a:lnTo>
                <a:lnTo>
                  <a:pt x="97992" y="58638"/>
                </a:lnTo>
                <a:lnTo>
                  <a:pt x="96829" y="64760"/>
                </a:lnTo>
                <a:lnTo>
                  <a:pt x="95309" y="66695"/>
                </a:lnTo>
                <a:lnTo>
                  <a:pt x="88692" y="70996"/>
                </a:lnTo>
                <a:lnTo>
                  <a:pt x="87234" y="78229"/>
                </a:lnTo>
                <a:lnTo>
                  <a:pt x="87282" y="81609"/>
                </a:lnTo>
                <a:lnTo>
                  <a:pt x="80154" y="86190"/>
                </a:lnTo>
                <a:lnTo>
                  <a:pt x="78741" y="89521"/>
                </a:lnTo>
                <a:lnTo>
                  <a:pt x="70377" y="92931"/>
                </a:lnTo>
                <a:lnTo>
                  <a:pt x="69000" y="95038"/>
                </a:lnTo>
                <a:lnTo>
                  <a:pt x="60667" y="93120"/>
                </a:lnTo>
                <a:lnTo>
                  <a:pt x="55761" y="94152"/>
                </a:lnTo>
                <a:lnTo>
                  <a:pt x="48645" y="96906"/>
                </a:lnTo>
                <a:lnTo>
                  <a:pt x="46977" y="98830"/>
                </a:lnTo>
                <a:lnTo>
                  <a:pt x="39104" y="100000"/>
                </a:lnTo>
                <a:lnTo>
                  <a:pt x="32345" y="94977"/>
                </a:lnTo>
                <a:lnTo>
                  <a:pt x="27617" y="94770"/>
                </a:lnTo>
                <a:lnTo>
                  <a:pt x="26002" y="91039"/>
                </a:lnTo>
                <a:lnTo>
                  <a:pt x="21089" y="90951"/>
                </a:lnTo>
                <a:lnTo>
                  <a:pt x="14946" y="87191"/>
                </a:lnTo>
                <a:lnTo>
                  <a:pt x="13157" y="80997"/>
                </a:lnTo>
                <a:lnTo>
                  <a:pt x="5820" y="74440"/>
                </a:lnTo>
                <a:lnTo>
                  <a:pt x="3380" y="71766"/>
                </a:lnTo>
                <a:lnTo>
                  <a:pt x="216" y="65855"/>
                </a:lnTo>
                <a:lnTo>
                  <a:pt x="1631" y="60492"/>
                </a:lnTo>
                <a:lnTo>
                  <a:pt x="2424" y="56358"/>
                </a:lnTo>
                <a:lnTo>
                  <a:pt x="1283" y="51335"/>
                </a:lnTo>
                <a:lnTo>
                  <a:pt x="1739" y="44781"/>
                </a:lnTo>
                <a:lnTo>
                  <a:pt x="0" y="40402"/>
                </a:lnTo>
                <a:lnTo>
                  <a:pt x="329" y="32016"/>
                </a:lnTo>
                <a:lnTo>
                  <a:pt x="3546" y="27885"/>
                </a:lnTo>
                <a:lnTo>
                  <a:pt x="8169" y="22570"/>
                </a:lnTo>
                <a:lnTo>
                  <a:pt x="9605" y="21023"/>
                </a:lnTo>
                <a:lnTo>
                  <a:pt x="13131" y="17515"/>
                </a:lnTo>
                <a:lnTo>
                  <a:pt x="15523" y="10227"/>
                </a:lnTo>
                <a:lnTo>
                  <a:pt x="20654" y="7803"/>
                </a:lnTo>
                <a:lnTo>
                  <a:pt x="26792" y="3749"/>
                </a:lnTo>
                <a:lnTo>
                  <a:pt x="31803" y="3980"/>
                </a:lnTo>
                <a:lnTo>
                  <a:pt x="37679" y="2871"/>
                </a:lnTo>
                <a:lnTo>
                  <a:pt x="40233" y="1339"/>
                </a:lnTo>
              </a:path>
            </a:pathLst>
          </a:custGeom>
          <a:noFill/>
          <a:ln w="18288" cap="rnd">
            <a:solidFill>
              <a:srgbClr val="A4CDE6">
                <a:alpha val="45000"/>
              </a:srgbClr>
            </a:solidFill>
          </a:ln>
        </p:spPr>
        <p:txBody>
          <a:bodyPr rtlCol="0" anchor="ctr"/>
          <a:lstStyle/>
          <a:p>
            <a:pPr algn="ctr"/>
          </a:p>
        </p:txBody>
      </p:sp>
      <p:sp>
        <p:nvSpPr>
          <p:cNvPr id="62" name="TextBox 61"/>
          <p:cNvSpPr txBox="1"/>
          <p:nvPr/>
        </p:nvSpPr>
        <p:spPr>
          <a:xfrm>
            <a:off x="9672888" y="1673352"/>
            <a:ext cx="402336" cy="384048"/>
          </a:xfrm>
          <a:prstGeom prst="rect">
            <a:avLst/>
          </a:prstGeom>
          <a:noFill/>
          <a:ln/>
        </p:spPr>
        <p:txBody>
          <a:bodyPr wrap="square" anchor="t" lIns="25400" rIns="25400" tIns="25400" bIns="25400">
            <a:spAutoFit/>
          </a:bodyPr>
          <a:lstStyle/>
          <a:p>
            <a:pPr algn="ctr">
              <a:lnSpc>
                <a:spcPct val="100000"/>
              </a:lnSpc>
              <a:spcBef>
                <a:spcPts val="0"/>
              </a:spcBef>
              <a:spcAft>
                <a:spcPts val="400"/>
              </a:spcAft>
            </a:pPr>
            <a:r>
              <a:rPr sz="1900" b="1" i="0">
                <a:solidFill>
                  <a:srgbClr val="A4CDE6"/>
                </a:solidFill>
                <a:latin typeface="Chalkboard SE"/>
                <a:ea typeface="Hiragino Sans GB"/>
              </a:rPr>
              <a:t>5</a:t>
            </a:r>
          </a:p>
        </p:txBody>
      </p:sp>
      <p:sp>
        <p:nvSpPr>
          <p:cNvPr id="63" name="TextBox 62"/>
          <p:cNvSpPr txBox="1"/>
          <p:nvPr/>
        </p:nvSpPr>
        <p:spPr>
          <a:xfrm>
            <a:off x="10166664" y="1664207"/>
            <a:ext cx="1202070" cy="402336"/>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2200" b="1" i="0">
                <a:solidFill>
                  <a:srgbClr val="F2D16B"/>
                </a:solidFill>
                <a:latin typeface="Chalkboard SE"/>
                <a:ea typeface="Hiragino Sans GB"/>
              </a:rPr>
              <a:t>Observe</a:t>
            </a:r>
          </a:p>
        </p:txBody>
      </p:sp>
      <p:sp>
        <p:nvSpPr>
          <p:cNvPr id="64" name="TextBox 63"/>
          <p:cNvSpPr txBox="1"/>
          <p:nvPr/>
        </p:nvSpPr>
        <p:spPr>
          <a:xfrm>
            <a:off x="9700320" y="2157984"/>
            <a:ext cx="1622694" cy="896112"/>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2000" b="0" i="0">
                <a:solidFill>
                  <a:srgbClr val="F3F1EA"/>
                </a:solidFill>
                <a:latin typeface="Chalkboard SE"/>
                <a:ea typeface="Hiragino Sans GB"/>
              </a:rPr>
              <a:t>Lit part blue,</a:t>
            </a:r>
          </a:p>
          <a:p>
            <a:pPr algn="l">
              <a:lnSpc>
                <a:spcPct val="100000"/>
              </a:lnSpc>
              <a:spcBef>
                <a:spcPts val="0"/>
              </a:spcBef>
              <a:spcAft>
                <a:spcPts val="0"/>
              </a:spcAft>
            </a:pPr>
            <a:r>
              <a:rPr sz="2000" b="0" i="0">
                <a:solidFill>
                  <a:srgbClr val="F3F1EA"/>
                </a:solidFill>
                <a:latin typeface="Chalkboard SE"/>
                <a:ea typeface="Hiragino Sans GB"/>
              </a:rPr>
              <a:t>covered not</a:t>
            </a:r>
          </a:p>
        </p:txBody>
      </p:sp>
      <p:sp>
        <p:nvSpPr>
          <p:cNvPr id="65" name="TextBox 64"/>
          <p:cNvSpPr txBox="1"/>
          <p:nvPr/>
        </p:nvSpPr>
        <p:spPr>
          <a:xfrm>
            <a:off x="9700320" y="3182112"/>
            <a:ext cx="1622694" cy="699262"/>
          </a:xfrm>
          <a:prstGeom prst="rect">
            <a:avLst/>
          </a:prstGeom>
          <a:noFill/>
          <a:ln/>
        </p:spPr>
        <p:txBody>
          <a:bodyPr wrap="none" anchor="t" lIns="25400" rIns="25400" tIns="25400" bIns="25400">
            <a:spAutoFit/>
          </a:bodyPr>
          <a:lstStyle/>
          <a:p>
            <a:pPr algn="l">
              <a:lnSpc>
                <a:spcPct val="100000"/>
              </a:lnSpc>
              <a:spcBef>
                <a:spcPts val="0"/>
              </a:spcBef>
              <a:spcAft>
                <a:spcPts val="0"/>
              </a:spcAft>
            </a:pPr>
            <a:r>
              <a:rPr sz="1500" b="0" i="0">
                <a:solidFill>
                  <a:srgbClr val="F3F1EA"/>
                </a:solidFill>
                <a:latin typeface="Chalkboard SE"/>
                <a:ea typeface="Hiragino Sans GB"/>
              </a:rPr>
              <a:t>Shows:</a:t>
            </a:r>
          </a:p>
          <a:p>
            <a:pPr algn="l">
              <a:lnSpc>
                <a:spcPct val="100000"/>
              </a:lnSpc>
              <a:spcBef>
                <a:spcPts val="0"/>
              </a:spcBef>
              <a:spcAft>
                <a:spcPts val="0"/>
              </a:spcAft>
            </a:pPr>
            <a:r>
              <a:rPr sz="1700" b="0" i="0">
                <a:solidFill>
                  <a:srgbClr val="F3F1EA"/>
                </a:solidFill>
                <a:latin typeface="Chalkboard SE"/>
                <a:ea typeface="Hiragino Sans GB"/>
              </a:rPr>
              <a:t>starch where lit</a:t>
            </a:r>
          </a:p>
        </p:txBody>
      </p:sp>
      <p:sp>
        <p:nvSpPr>
          <p:cNvPr id="66" name="deckkit-motif-quiet+decor:a chalk stroke; the words it frames carry the meaning"/>
          <p:cNvSpPr/>
          <p:nvPr/>
        </p:nvSpPr>
        <p:spPr>
          <a:xfrm>
            <a:off x="1010660" y="4166335"/>
            <a:ext cx="2186733" cy="814263"/>
          </a:xfrm>
          <a:custGeom>
            <a:avLst/>
            <a:gdLst/>
            <a:ahLst/>
            <a:cxnLst/>
            <a:rect l="0" t="0" r="r" b="b"/>
            <a:pathLst>
              <a:path w="100000" h="100000" fill="none">
                <a:moveTo>
                  <a:pt x="108" y="49311"/>
                </a:moveTo>
                <a:lnTo>
                  <a:pt x="2733" y="42191"/>
                </a:lnTo>
                <a:lnTo>
                  <a:pt x="4695" y="37232"/>
                </a:lnTo>
                <a:lnTo>
                  <a:pt x="6975" y="31546"/>
                </a:lnTo>
                <a:lnTo>
                  <a:pt x="9737" y="27580"/>
                </a:lnTo>
                <a:lnTo>
                  <a:pt x="12495" y="24392"/>
                </a:lnTo>
                <a:lnTo>
                  <a:pt x="14716" y="20648"/>
                </a:lnTo>
                <a:lnTo>
                  <a:pt x="17062" y="18747"/>
                </a:lnTo>
                <a:lnTo>
                  <a:pt x="20255" y="14948"/>
                </a:lnTo>
                <a:lnTo>
                  <a:pt x="22665" y="12294"/>
                </a:lnTo>
                <a:lnTo>
                  <a:pt x="25130" y="9791"/>
                </a:lnTo>
                <a:lnTo>
                  <a:pt x="27447" y="8191"/>
                </a:lnTo>
                <a:lnTo>
                  <a:pt x="30259" y="7335"/>
                </a:lnTo>
                <a:lnTo>
                  <a:pt x="32002" y="3982"/>
                </a:lnTo>
                <a:lnTo>
                  <a:pt x="34865" y="2967"/>
                </a:lnTo>
                <a:lnTo>
                  <a:pt x="37151" y="3862"/>
                </a:lnTo>
                <a:lnTo>
                  <a:pt x="40365" y="496"/>
                </a:lnTo>
                <a:lnTo>
                  <a:pt x="41952" y="1525"/>
                </a:lnTo>
                <a:lnTo>
                  <a:pt x="45390" y="1851"/>
                </a:lnTo>
                <a:lnTo>
                  <a:pt x="47643" y="1304"/>
                </a:lnTo>
                <a:lnTo>
                  <a:pt x="49941" y="717"/>
                </a:lnTo>
                <a:lnTo>
                  <a:pt x="52826" y="0"/>
                </a:lnTo>
                <a:lnTo>
                  <a:pt x="55159" y="2188"/>
                </a:lnTo>
                <a:lnTo>
                  <a:pt x="57140" y="3087"/>
                </a:lnTo>
                <a:lnTo>
                  <a:pt x="59662" y="4599"/>
                </a:lnTo>
                <a:lnTo>
                  <a:pt x="62768" y="4412"/>
                </a:lnTo>
                <a:lnTo>
                  <a:pt x="65096" y="7213"/>
                </a:lnTo>
                <a:lnTo>
                  <a:pt x="67388" y="6749"/>
                </a:lnTo>
                <a:lnTo>
                  <a:pt x="70220" y="10447"/>
                </a:lnTo>
                <a:lnTo>
                  <a:pt x="72194" y="12085"/>
                </a:lnTo>
                <a:lnTo>
                  <a:pt x="74936" y="14085"/>
                </a:lnTo>
                <a:lnTo>
                  <a:pt x="77534" y="17195"/>
                </a:lnTo>
                <a:lnTo>
                  <a:pt x="80142" y="19832"/>
                </a:lnTo>
                <a:lnTo>
                  <a:pt x="83039" y="20359"/>
                </a:lnTo>
                <a:lnTo>
                  <a:pt x="85523" y="25041"/>
                </a:lnTo>
                <a:lnTo>
                  <a:pt x="87235" y="27748"/>
                </a:lnTo>
                <a:lnTo>
                  <a:pt x="89872" y="29741"/>
                </a:lnTo>
                <a:lnTo>
                  <a:pt x="92166" y="34287"/>
                </a:lnTo>
                <a:lnTo>
                  <a:pt x="95495" y="37556"/>
                </a:lnTo>
                <a:lnTo>
                  <a:pt x="97715" y="44339"/>
                </a:lnTo>
                <a:lnTo>
                  <a:pt x="100000" y="50674"/>
                </a:lnTo>
                <a:lnTo>
                  <a:pt x="97722" y="57541"/>
                </a:lnTo>
                <a:lnTo>
                  <a:pt x="95101" y="62760"/>
                </a:lnTo>
                <a:lnTo>
                  <a:pt x="92509" y="64739"/>
                </a:lnTo>
                <a:lnTo>
                  <a:pt x="89722" y="68554"/>
                </a:lnTo>
                <a:lnTo>
                  <a:pt x="87209" y="73820"/>
                </a:lnTo>
                <a:lnTo>
                  <a:pt x="84716" y="76743"/>
                </a:lnTo>
                <a:lnTo>
                  <a:pt x="82846" y="78728"/>
                </a:lnTo>
                <a:lnTo>
                  <a:pt x="79615" y="80794"/>
                </a:lnTo>
                <a:lnTo>
                  <a:pt x="77994" y="83957"/>
                </a:lnTo>
                <a:lnTo>
                  <a:pt x="75330" y="85578"/>
                </a:lnTo>
                <a:lnTo>
                  <a:pt x="72085" y="88420"/>
                </a:lnTo>
                <a:lnTo>
                  <a:pt x="69880" y="90015"/>
                </a:lnTo>
                <a:lnTo>
                  <a:pt x="67662" y="92831"/>
                </a:lnTo>
                <a:lnTo>
                  <a:pt x="65072" y="93737"/>
                </a:lnTo>
                <a:lnTo>
                  <a:pt x="62414" y="95015"/>
                </a:lnTo>
                <a:lnTo>
                  <a:pt x="60047" y="96532"/>
                </a:lnTo>
                <a:lnTo>
                  <a:pt x="57636" y="99060"/>
                </a:lnTo>
                <a:lnTo>
                  <a:pt x="54799" y="98822"/>
                </a:lnTo>
                <a:lnTo>
                  <a:pt x="52061" y="100000"/>
                </a:lnTo>
                <a:lnTo>
                  <a:pt x="49991" y="99677"/>
                </a:lnTo>
                <a:lnTo>
                  <a:pt x="47511" y="98474"/>
                </a:lnTo>
                <a:lnTo>
                  <a:pt x="45320" y="98049"/>
                </a:lnTo>
                <a:lnTo>
                  <a:pt x="42124" y="98944"/>
                </a:lnTo>
                <a:lnTo>
                  <a:pt x="40347" y="98911"/>
                </a:lnTo>
                <a:lnTo>
                  <a:pt x="37817" y="97093"/>
                </a:lnTo>
                <a:lnTo>
                  <a:pt x="34956" y="96705"/>
                </a:lnTo>
                <a:lnTo>
                  <a:pt x="32129" y="94012"/>
                </a:lnTo>
                <a:lnTo>
                  <a:pt x="29726" y="92427"/>
                </a:lnTo>
                <a:lnTo>
                  <a:pt x="26884" y="90859"/>
                </a:lnTo>
                <a:lnTo>
                  <a:pt x="25231" y="89981"/>
                </a:lnTo>
                <a:lnTo>
                  <a:pt x="22611" y="87573"/>
                </a:lnTo>
                <a:lnTo>
                  <a:pt x="19833" y="85866"/>
                </a:lnTo>
                <a:lnTo>
                  <a:pt x="17186" y="81362"/>
                </a:lnTo>
                <a:lnTo>
                  <a:pt x="14622" y="77775"/>
                </a:lnTo>
                <a:lnTo>
                  <a:pt x="11841" y="74936"/>
                </a:lnTo>
                <a:lnTo>
                  <a:pt x="9950" y="71042"/>
                </a:lnTo>
                <a:lnTo>
                  <a:pt x="7283" y="67230"/>
                </a:lnTo>
                <a:lnTo>
                  <a:pt x="5050" y="62550"/>
                </a:lnTo>
                <a:lnTo>
                  <a:pt x="2239" y="58630"/>
                </a:lnTo>
                <a:lnTo>
                  <a:pt x="0" y="51154"/>
                </a:lnTo>
              </a:path>
            </a:pathLst>
          </a:custGeom>
          <a:noFill/>
          <a:ln w="30480" cap="rnd">
            <a:solidFill>
              <a:srgbClr val="B6E388">
                <a:alpha val="85000"/>
              </a:srgbClr>
            </a:solidFill>
          </a:ln>
        </p:spPr>
        <p:txBody>
          <a:bodyPr rtlCol="0" anchor="ctr"/>
          <a:lstStyle/>
          <a:p>
            <a:pPr algn="ctr"/>
          </a:p>
        </p:txBody>
      </p:sp>
      <p:sp>
        <p:nvSpPr>
          <p:cNvPr id="67" name="deckkit-motif-quiet+decor:a chalk stroke; the words it frames carry the meaning"/>
          <p:cNvSpPr/>
          <p:nvPr/>
        </p:nvSpPr>
        <p:spPr>
          <a:xfrm>
            <a:off x="995202" y="4170021"/>
            <a:ext cx="2210648" cy="808575"/>
          </a:xfrm>
          <a:custGeom>
            <a:avLst/>
            <a:gdLst/>
            <a:ahLst/>
            <a:cxnLst/>
            <a:rect l="0" t="0" r="r" b="b"/>
            <a:pathLst>
              <a:path w="100000" h="100000" fill="none">
                <a:moveTo>
                  <a:pt x="0" y="49893"/>
                </a:moveTo>
                <a:lnTo>
                  <a:pt x="2657" y="43109"/>
                </a:lnTo>
                <a:lnTo>
                  <a:pt x="5196" y="37547"/>
                </a:lnTo>
                <a:lnTo>
                  <a:pt x="7943" y="32872"/>
                </a:lnTo>
                <a:lnTo>
                  <a:pt x="10703" y="29033"/>
                </a:lnTo>
                <a:lnTo>
                  <a:pt x="13275" y="24076"/>
                </a:lnTo>
                <a:lnTo>
                  <a:pt x="15545" y="22074"/>
                </a:lnTo>
                <a:lnTo>
                  <a:pt x="18150" y="17679"/>
                </a:lnTo>
                <a:lnTo>
                  <a:pt x="20662" y="15768"/>
                </a:lnTo>
                <a:lnTo>
                  <a:pt x="22761" y="12275"/>
                </a:lnTo>
                <a:lnTo>
                  <a:pt x="25237" y="11301"/>
                </a:lnTo>
                <a:lnTo>
                  <a:pt x="27513" y="9280"/>
                </a:lnTo>
                <a:lnTo>
                  <a:pt x="29902" y="5556"/>
                </a:lnTo>
                <a:lnTo>
                  <a:pt x="32981" y="5206"/>
                </a:lnTo>
                <a:lnTo>
                  <a:pt x="35034" y="2760"/>
                </a:lnTo>
                <a:lnTo>
                  <a:pt x="37774" y="2911"/>
                </a:lnTo>
                <a:lnTo>
                  <a:pt x="40076" y="1270"/>
                </a:lnTo>
                <a:lnTo>
                  <a:pt x="42603" y="1631"/>
                </a:lnTo>
                <a:lnTo>
                  <a:pt x="45555" y="705"/>
                </a:lnTo>
                <a:lnTo>
                  <a:pt x="47390" y="0"/>
                </a:lnTo>
                <a:lnTo>
                  <a:pt x="50035" y="633"/>
                </a:lnTo>
                <a:lnTo>
                  <a:pt x="52416" y="904"/>
                </a:lnTo>
                <a:lnTo>
                  <a:pt x="55105" y="1268"/>
                </a:lnTo>
                <a:lnTo>
                  <a:pt x="58027" y="1690"/>
                </a:lnTo>
                <a:lnTo>
                  <a:pt x="59799" y="1565"/>
                </a:lnTo>
                <a:lnTo>
                  <a:pt x="62039" y="4617"/>
                </a:lnTo>
                <a:lnTo>
                  <a:pt x="65398" y="5968"/>
                </a:lnTo>
                <a:lnTo>
                  <a:pt x="67201" y="5873"/>
                </a:lnTo>
                <a:lnTo>
                  <a:pt x="69922" y="7800"/>
                </a:lnTo>
                <a:lnTo>
                  <a:pt x="72031" y="11357"/>
                </a:lnTo>
                <a:lnTo>
                  <a:pt x="74592" y="13175"/>
                </a:lnTo>
                <a:lnTo>
                  <a:pt x="77761" y="15604"/>
                </a:lnTo>
                <a:lnTo>
                  <a:pt x="79784" y="18273"/>
                </a:lnTo>
                <a:lnTo>
                  <a:pt x="82795" y="20189"/>
                </a:lnTo>
                <a:lnTo>
                  <a:pt x="85073" y="23340"/>
                </a:lnTo>
                <a:lnTo>
                  <a:pt x="87458" y="26016"/>
                </a:lnTo>
                <a:lnTo>
                  <a:pt x="89378" y="29929"/>
                </a:lnTo>
                <a:lnTo>
                  <a:pt x="92518" y="33727"/>
                </a:lnTo>
                <a:lnTo>
                  <a:pt x="95014" y="38003"/>
                </a:lnTo>
                <a:lnTo>
                  <a:pt x="97620" y="44257"/>
                </a:lnTo>
                <a:lnTo>
                  <a:pt x="100000" y="49182"/>
                </a:lnTo>
                <a:lnTo>
                  <a:pt x="96838" y="56663"/>
                </a:lnTo>
                <a:lnTo>
                  <a:pt x="94559" y="60143"/>
                </a:lnTo>
                <a:lnTo>
                  <a:pt x="92534" y="66411"/>
                </a:lnTo>
                <a:lnTo>
                  <a:pt x="90172" y="70352"/>
                </a:lnTo>
                <a:lnTo>
                  <a:pt x="87419" y="72717"/>
                </a:lnTo>
                <a:lnTo>
                  <a:pt x="85350" y="75583"/>
                </a:lnTo>
                <a:lnTo>
                  <a:pt x="82643" y="78332"/>
                </a:lnTo>
                <a:lnTo>
                  <a:pt x="80337" y="82034"/>
                </a:lnTo>
                <a:lnTo>
                  <a:pt x="77911" y="85278"/>
                </a:lnTo>
                <a:lnTo>
                  <a:pt x="75053" y="86770"/>
                </a:lnTo>
                <a:lnTo>
                  <a:pt x="72121" y="88153"/>
                </a:lnTo>
                <a:lnTo>
                  <a:pt x="69551" y="91290"/>
                </a:lnTo>
                <a:lnTo>
                  <a:pt x="67205" y="91509"/>
                </a:lnTo>
                <a:lnTo>
                  <a:pt x="65100" y="94893"/>
                </a:lnTo>
                <a:lnTo>
                  <a:pt x="62114" y="95159"/>
                </a:lnTo>
                <a:lnTo>
                  <a:pt x="60431" y="97591"/>
                </a:lnTo>
                <a:lnTo>
                  <a:pt x="57847" y="97377"/>
                </a:lnTo>
                <a:lnTo>
                  <a:pt x="54632" y="99243"/>
                </a:lnTo>
                <a:lnTo>
                  <a:pt x="52672" y="99588"/>
                </a:lnTo>
                <a:lnTo>
                  <a:pt x="49680" y="100000"/>
                </a:lnTo>
                <a:lnTo>
                  <a:pt x="47974" y="99715"/>
                </a:lnTo>
                <a:lnTo>
                  <a:pt x="45170" y="98696"/>
                </a:lnTo>
                <a:lnTo>
                  <a:pt x="42551" y="98451"/>
                </a:lnTo>
                <a:lnTo>
                  <a:pt x="39764" y="99877"/>
                </a:lnTo>
                <a:lnTo>
                  <a:pt x="37488" y="96727"/>
                </a:lnTo>
                <a:lnTo>
                  <a:pt x="35307" y="95828"/>
                </a:lnTo>
                <a:lnTo>
                  <a:pt x="33058" y="94531"/>
                </a:lnTo>
                <a:lnTo>
                  <a:pt x="30102" y="93181"/>
                </a:lnTo>
                <a:lnTo>
                  <a:pt x="27326" y="92754"/>
                </a:lnTo>
                <a:lnTo>
                  <a:pt x="25395" y="90162"/>
                </a:lnTo>
                <a:lnTo>
                  <a:pt x="23270" y="86498"/>
                </a:lnTo>
                <a:lnTo>
                  <a:pt x="20633" y="84424"/>
                </a:lnTo>
                <a:lnTo>
                  <a:pt x="18235" y="83397"/>
                </a:lnTo>
                <a:lnTo>
                  <a:pt x="15277" y="79954"/>
                </a:lnTo>
                <a:lnTo>
                  <a:pt x="12786" y="74546"/>
                </a:lnTo>
                <a:lnTo>
                  <a:pt x="10329" y="72252"/>
                </a:lnTo>
                <a:lnTo>
                  <a:pt x="7939" y="67747"/>
                </a:lnTo>
                <a:lnTo>
                  <a:pt x="5054" y="63576"/>
                </a:lnTo>
                <a:lnTo>
                  <a:pt x="3173" y="58242"/>
                </a:lnTo>
                <a:lnTo>
                  <a:pt x="211" y="50561"/>
                </a:lnTo>
              </a:path>
            </a:pathLst>
          </a:custGeom>
          <a:noFill/>
          <a:ln w="18288" cap="rnd">
            <a:solidFill>
              <a:srgbClr val="B6E388">
                <a:alpha val="45000"/>
              </a:srgbClr>
            </a:solidFill>
          </a:ln>
        </p:spPr>
        <p:txBody>
          <a:bodyPr rtlCol="0" anchor="ctr"/>
          <a:lstStyle/>
          <a:p>
            <a:pPr algn="ctr"/>
          </a:p>
        </p:txBody>
      </p:sp>
      <p:sp>
        <p:nvSpPr>
          <p:cNvPr id="68" name="deckkit-motif-quiet+decor:a chalk stroke; the words it frames carry the meaning"/>
          <p:cNvSpPr/>
          <p:nvPr/>
        </p:nvSpPr>
        <p:spPr>
          <a:xfrm>
            <a:off x="1005428" y="4577803"/>
            <a:ext cx="2131764" cy="9144"/>
          </a:xfrm>
          <a:custGeom>
            <a:avLst/>
            <a:gdLst/>
            <a:ahLst/>
            <a:cxnLst/>
            <a:rect l="0" t="0" r="r" b="b"/>
            <a:pathLst>
              <a:path w="100000" h="100000" fill="none">
                <a:moveTo>
                  <a:pt x="0" y="0"/>
                </a:moveTo>
                <a:lnTo>
                  <a:pt x="100000" y="8005"/>
                </a:lnTo>
              </a:path>
            </a:pathLst>
          </a:custGeom>
          <a:noFill/>
          <a:ln w="20320" cap="rnd">
            <a:solidFill>
              <a:srgbClr val="B6E388">
                <a:alpha val="85000"/>
              </a:srgbClr>
            </a:solidFill>
          </a:ln>
        </p:spPr>
        <p:txBody>
          <a:bodyPr rtlCol="0" anchor="ctr"/>
          <a:lstStyle/>
          <a:p>
            <a:pPr algn="ctr"/>
          </a:p>
        </p:txBody>
      </p:sp>
      <p:sp>
        <p:nvSpPr>
          <p:cNvPr id="69" name="deckkit-motif-quiet+decor:a chalk stroke; the words it frames carry the meaning"/>
          <p:cNvSpPr/>
          <p:nvPr/>
        </p:nvSpPr>
        <p:spPr>
          <a:xfrm>
            <a:off x="748727" y="4563848"/>
            <a:ext cx="257492" cy="333328"/>
          </a:xfrm>
          <a:custGeom>
            <a:avLst/>
            <a:gdLst/>
            <a:ahLst/>
            <a:cxnLst/>
            <a:rect l="0" t="0" r="r" b="b"/>
            <a:pathLst>
              <a:path w="100000" h="100000" fill="none">
                <a:moveTo>
                  <a:pt x="100000" y="0"/>
                </a:moveTo>
                <a:lnTo>
                  <a:pt x="0" y="100000"/>
                </a:lnTo>
              </a:path>
            </a:pathLst>
          </a:custGeom>
          <a:noFill/>
          <a:ln w="30480" cap="rnd">
            <a:solidFill>
              <a:srgbClr val="B6E388">
                <a:alpha val="85000"/>
              </a:srgbClr>
            </a:solidFill>
          </a:ln>
        </p:spPr>
        <p:txBody>
          <a:bodyPr rtlCol="0" anchor="ctr"/>
          <a:lstStyle/>
          <a:p>
            <a:pPr algn="ctr"/>
          </a:p>
        </p:txBody>
      </p:sp>
      <p:sp>
        <p:nvSpPr>
          <p:cNvPr id="70" name="deckkit-motif-quiet+decor:a chalk stroke; the words it frames carry the meaning"/>
          <p:cNvSpPr/>
          <p:nvPr/>
        </p:nvSpPr>
        <p:spPr>
          <a:xfrm>
            <a:off x="1069935" y="4507673"/>
            <a:ext cx="34245" cy="143910"/>
          </a:xfrm>
          <a:custGeom>
            <a:avLst/>
            <a:gdLst/>
            <a:ahLst/>
            <a:cxnLst/>
            <a:rect l="0" t="0" r="r" b="b"/>
            <a:pathLst>
              <a:path w="100000" h="100000" fill="none">
                <a:moveTo>
                  <a:pt x="0" y="0"/>
                </a:moveTo>
                <a:lnTo>
                  <a:pt x="100000" y="100000"/>
                </a:lnTo>
              </a:path>
            </a:pathLst>
          </a:custGeom>
          <a:noFill/>
          <a:ln w="30480" cap="rnd">
            <a:solidFill>
              <a:srgbClr val="A4CDE6">
                <a:alpha val="85000"/>
              </a:srgbClr>
            </a:solidFill>
          </a:ln>
        </p:spPr>
        <p:txBody>
          <a:bodyPr rtlCol="0" anchor="ctr"/>
          <a:lstStyle/>
          <a:p>
            <a:pPr algn="ctr"/>
          </a:p>
        </p:txBody>
      </p:sp>
      <p:sp>
        <p:nvSpPr>
          <p:cNvPr id="71" name="deckkit-motif-quiet+decor:a chalk stroke; the words it frames carry the meaning"/>
          <p:cNvSpPr/>
          <p:nvPr/>
        </p:nvSpPr>
        <p:spPr>
          <a:xfrm>
            <a:off x="1152363" y="4462427"/>
            <a:ext cx="22873" cy="235029"/>
          </a:xfrm>
          <a:custGeom>
            <a:avLst/>
            <a:gdLst/>
            <a:ahLst/>
            <a:cxnLst/>
            <a:rect l="0" t="0" r="r" b="b"/>
            <a:pathLst>
              <a:path w="100000" h="100000" fill="none">
                <a:moveTo>
                  <a:pt x="0" y="0"/>
                </a:moveTo>
                <a:lnTo>
                  <a:pt x="100000" y="100000"/>
                </a:lnTo>
              </a:path>
            </a:pathLst>
          </a:custGeom>
          <a:noFill/>
          <a:ln w="30480" cap="rnd">
            <a:solidFill>
              <a:srgbClr val="A4CDE6">
                <a:alpha val="85000"/>
              </a:srgbClr>
            </a:solidFill>
          </a:ln>
        </p:spPr>
        <p:txBody>
          <a:bodyPr rtlCol="0" anchor="ctr"/>
          <a:lstStyle/>
          <a:p>
            <a:pPr algn="ctr"/>
          </a:p>
        </p:txBody>
      </p:sp>
      <p:sp>
        <p:nvSpPr>
          <p:cNvPr id="72" name="deckkit-motif-quiet+decor:a chalk stroke; the words it frames carry the meaning"/>
          <p:cNvSpPr/>
          <p:nvPr/>
        </p:nvSpPr>
        <p:spPr>
          <a:xfrm>
            <a:off x="1215472" y="4412606"/>
            <a:ext cx="35220" cy="305437"/>
          </a:xfrm>
          <a:custGeom>
            <a:avLst/>
            <a:gdLst/>
            <a:ahLst/>
            <a:cxnLst/>
            <a:rect l="0" t="0" r="r" b="b"/>
            <a:pathLst>
              <a:path w="100000" h="100000" fill="none">
                <a:moveTo>
                  <a:pt x="0" y="0"/>
                </a:moveTo>
                <a:lnTo>
                  <a:pt x="100000" y="100000"/>
                </a:lnTo>
              </a:path>
            </a:pathLst>
          </a:custGeom>
          <a:noFill/>
          <a:ln w="30480" cap="rnd">
            <a:solidFill>
              <a:srgbClr val="A4CDE6">
                <a:alpha val="85000"/>
              </a:srgbClr>
            </a:solidFill>
          </a:ln>
        </p:spPr>
        <p:txBody>
          <a:bodyPr rtlCol="0" anchor="ctr"/>
          <a:lstStyle/>
          <a:p>
            <a:pPr algn="ctr"/>
          </a:p>
        </p:txBody>
      </p:sp>
      <p:sp>
        <p:nvSpPr>
          <p:cNvPr id="73" name="deckkit-motif-quiet+decor:a chalk stroke; the words it frames carry the meaning"/>
          <p:cNvSpPr/>
          <p:nvPr/>
        </p:nvSpPr>
        <p:spPr>
          <a:xfrm>
            <a:off x="1308560" y="4388777"/>
            <a:ext cx="10233" cy="382036"/>
          </a:xfrm>
          <a:custGeom>
            <a:avLst/>
            <a:gdLst/>
            <a:ahLst/>
            <a:cxnLst/>
            <a:rect l="0" t="0" r="r" b="b"/>
            <a:pathLst>
              <a:path w="100000" h="100000" fill="none">
                <a:moveTo>
                  <a:pt x="0" y="0"/>
                </a:moveTo>
                <a:lnTo>
                  <a:pt x="100000" y="100000"/>
                </a:lnTo>
              </a:path>
            </a:pathLst>
          </a:custGeom>
          <a:noFill/>
          <a:ln w="30480" cap="rnd">
            <a:solidFill>
              <a:srgbClr val="A4CDE6">
                <a:alpha val="85000"/>
              </a:srgbClr>
            </a:solidFill>
          </a:ln>
        </p:spPr>
        <p:txBody>
          <a:bodyPr rtlCol="0" anchor="ctr"/>
          <a:lstStyle/>
          <a:p>
            <a:pPr algn="ctr"/>
          </a:p>
        </p:txBody>
      </p:sp>
      <p:sp>
        <p:nvSpPr>
          <p:cNvPr id="74" name="deckkit-motif-quiet+decor:a chalk stroke; the words it frames carry the meaning"/>
          <p:cNvSpPr/>
          <p:nvPr/>
        </p:nvSpPr>
        <p:spPr>
          <a:xfrm>
            <a:off x="1380379" y="4351518"/>
            <a:ext cx="25412" cy="434822"/>
          </a:xfrm>
          <a:custGeom>
            <a:avLst/>
            <a:gdLst/>
            <a:ahLst/>
            <a:cxnLst/>
            <a:rect l="0" t="0" r="r" b="b"/>
            <a:pathLst>
              <a:path w="100000" h="100000" fill="none">
                <a:moveTo>
                  <a:pt x="0" y="0"/>
                </a:moveTo>
                <a:lnTo>
                  <a:pt x="100000" y="100000"/>
                </a:lnTo>
              </a:path>
            </a:pathLst>
          </a:custGeom>
          <a:noFill/>
          <a:ln w="30480" cap="rnd">
            <a:solidFill>
              <a:srgbClr val="A4CDE6">
                <a:alpha val="85000"/>
              </a:srgbClr>
            </a:solidFill>
          </a:ln>
        </p:spPr>
        <p:txBody>
          <a:bodyPr rtlCol="0" anchor="ctr"/>
          <a:lstStyle/>
          <a:p>
            <a:pPr algn="ctr"/>
          </a:p>
        </p:txBody>
      </p:sp>
      <p:sp>
        <p:nvSpPr>
          <p:cNvPr id="75" name="deckkit-motif-quiet+decor:a chalk stroke; the words it frames carry the meaning"/>
          <p:cNvSpPr/>
          <p:nvPr/>
        </p:nvSpPr>
        <p:spPr>
          <a:xfrm>
            <a:off x="1446344" y="4332643"/>
            <a:ext cx="24881" cy="487928"/>
          </a:xfrm>
          <a:custGeom>
            <a:avLst/>
            <a:gdLst/>
            <a:ahLst/>
            <a:cxnLst/>
            <a:rect l="0" t="0" r="r" b="b"/>
            <a:pathLst>
              <a:path w="100000" h="100000" fill="none">
                <a:moveTo>
                  <a:pt x="0" y="0"/>
                </a:moveTo>
                <a:lnTo>
                  <a:pt x="100000" y="100000"/>
                </a:lnTo>
              </a:path>
            </a:pathLst>
          </a:custGeom>
          <a:noFill/>
          <a:ln w="30480" cap="rnd">
            <a:solidFill>
              <a:srgbClr val="A4CDE6">
                <a:alpha val="85000"/>
              </a:srgbClr>
            </a:solidFill>
          </a:ln>
        </p:spPr>
        <p:txBody>
          <a:bodyPr rtlCol="0" anchor="ctr"/>
          <a:lstStyle/>
          <a:p>
            <a:pPr algn="ctr"/>
          </a:p>
        </p:txBody>
      </p:sp>
      <p:sp>
        <p:nvSpPr>
          <p:cNvPr id="76" name="deckkit-motif-quiet+decor:a chalk stroke; the words it frames carry the meaning"/>
          <p:cNvSpPr/>
          <p:nvPr/>
        </p:nvSpPr>
        <p:spPr>
          <a:xfrm>
            <a:off x="1507909" y="4310199"/>
            <a:ext cx="38832" cy="521818"/>
          </a:xfrm>
          <a:custGeom>
            <a:avLst/>
            <a:gdLst/>
            <a:ahLst/>
            <a:cxnLst/>
            <a:rect l="0" t="0" r="r" b="b"/>
            <a:pathLst>
              <a:path w="100000" h="100000" fill="none">
                <a:moveTo>
                  <a:pt x="0" y="0"/>
                </a:moveTo>
                <a:lnTo>
                  <a:pt x="100000" y="100000"/>
                </a:lnTo>
              </a:path>
            </a:pathLst>
          </a:custGeom>
          <a:noFill/>
          <a:ln w="30480" cap="rnd">
            <a:solidFill>
              <a:srgbClr val="A4CDE6">
                <a:alpha val="85000"/>
              </a:srgbClr>
            </a:solidFill>
          </a:ln>
        </p:spPr>
        <p:txBody>
          <a:bodyPr rtlCol="0" anchor="ctr"/>
          <a:lstStyle/>
          <a:p>
            <a:pPr algn="ctr"/>
          </a:p>
        </p:txBody>
      </p:sp>
      <p:sp>
        <p:nvSpPr>
          <p:cNvPr id="77" name="deckkit-motif-quiet+decor:a chalk stroke; the words it frames carry the meaning"/>
          <p:cNvSpPr/>
          <p:nvPr/>
        </p:nvSpPr>
        <p:spPr>
          <a:xfrm>
            <a:off x="1600712" y="4281364"/>
            <a:ext cx="18027" cy="571778"/>
          </a:xfrm>
          <a:custGeom>
            <a:avLst/>
            <a:gdLst/>
            <a:ahLst/>
            <a:cxnLst/>
            <a:rect l="0" t="0" r="r" b="b"/>
            <a:pathLst>
              <a:path w="100000" h="100000" fill="none">
                <a:moveTo>
                  <a:pt x="0" y="0"/>
                </a:moveTo>
                <a:lnTo>
                  <a:pt x="100000" y="100000"/>
                </a:lnTo>
              </a:path>
            </a:pathLst>
          </a:custGeom>
          <a:noFill/>
          <a:ln w="30480" cap="rnd">
            <a:solidFill>
              <a:srgbClr val="A4CDE6">
                <a:alpha val="85000"/>
              </a:srgbClr>
            </a:solidFill>
          </a:ln>
        </p:spPr>
        <p:txBody>
          <a:bodyPr rtlCol="0" anchor="ctr"/>
          <a:lstStyle/>
          <a:p>
            <a:pPr algn="ctr"/>
          </a:p>
        </p:txBody>
      </p:sp>
      <p:sp>
        <p:nvSpPr>
          <p:cNvPr id="78" name="deckkit-motif-quiet+decor:a chalk stroke; the words it frames carry the meaning"/>
          <p:cNvSpPr/>
          <p:nvPr/>
        </p:nvSpPr>
        <p:spPr>
          <a:xfrm>
            <a:off x="1666097" y="4276049"/>
            <a:ext cx="20534" cy="610843"/>
          </a:xfrm>
          <a:custGeom>
            <a:avLst/>
            <a:gdLst/>
            <a:ahLst/>
            <a:cxnLst/>
            <a:rect l="0" t="0" r="r" b="b"/>
            <a:pathLst>
              <a:path w="100000" h="100000" fill="none">
                <a:moveTo>
                  <a:pt x="0" y="0"/>
                </a:moveTo>
                <a:lnTo>
                  <a:pt x="100000" y="100000"/>
                </a:lnTo>
              </a:path>
            </a:pathLst>
          </a:custGeom>
          <a:noFill/>
          <a:ln w="30480" cap="rnd">
            <a:solidFill>
              <a:srgbClr val="A4CDE6">
                <a:alpha val="85000"/>
              </a:srgbClr>
            </a:solidFill>
          </a:ln>
        </p:spPr>
        <p:txBody>
          <a:bodyPr rtlCol="0" anchor="ctr"/>
          <a:lstStyle/>
          <a:p>
            <a:pPr algn="ctr"/>
          </a:p>
        </p:txBody>
      </p:sp>
      <p:sp>
        <p:nvSpPr>
          <p:cNvPr id="79" name="deckkit-motif-quiet+decor:a chalk stroke; the words it frames carry the meaning"/>
          <p:cNvSpPr/>
          <p:nvPr/>
        </p:nvSpPr>
        <p:spPr>
          <a:xfrm>
            <a:off x="1737794" y="4250618"/>
            <a:ext cx="32282" cy="648640"/>
          </a:xfrm>
          <a:custGeom>
            <a:avLst/>
            <a:gdLst/>
            <a:ahLst/>
            <a:cxnLst/>
            <a:rect l="0" t="0" r="r" b="b"/>
            <a:pathLst>
              <a:path w="100000" h="100000" fill="none">
                <a:moveTo>
                  <a:pt x="0" y="0"/>
                </a:moveTo>
                <a:lnTo>
                  <a:pt x="100000" y="100000"/>
                </a:lnTo>
              </a:path>
            </a:pathLst>
          </a:custGeom>
          <a:noFill/>
          <a:ln w="30480" cap="rnd">
            <a:solidFill>
              <a:srgbClr val="A4CDE6">
                <a:alpha val="85000"/>
              </a:srgbClr>
            </a:solidFill>
          </a:ln>
        </p:spPr>
        <p:txBody>
          <a:bodyPr rtlCol="0" anchor="ctr"/>
          <a:lstStyle/>
          <a:p>
            <a:pPr algn="ctr"/>
          </a:p>
        </p:txBody>
      </p:sp>
      <p:sp>
        <p:nvSpPr>
          <p:cNvPr id="80" name="deckkit-motif-quiet+decor:a chalk stroke; the words it frames carry the meaning"/>
          <p:cNvSpPr/>
          <p:nvPr/>
        </p:nvSpPr>
        <p:spPr>
          <a:xfrm>
            <a:off x="1806461" y="4250238"/>
            <a:ext cx="22431" cy="649085"/>
          </a:xfrm>
          <a:custGeom>
            <a:avLst/>
            <a:gdLst/>
            <a:ahLst/>
            <a:cxnLst/>
            <a:rect l="0" t="0" r="r" b="b"/>
            <a:pathLst>
              <a:path w="100000" h="100000" fill="none">
                <a:moveTo>
                  <a:pt x="0" y="0"/>
                </a:moveTo>
                <a:lnTo>
                  <a:pt x="100000" y="100000"/>
                </a:lnTo>
              </a:path>
            </a:pathLst>
          </a:custGeom>
          <a:noFill/>
          <a:ln w="30480" cap="rnd">
            <a:solidFill>
              <a:srgbClr val="A4CDE6">
                <a:alpha val="85000"/>
              </a:srgbClr>
            </a:solidFill>
          </a:ln>
        </p:spPr>
        <p:txBody>
          <a:bodyPr rtlCol="0" anchor="ctr"/>
          <a:lstStyle/>
          <a:p>
            <a:pPr algn="ctr"/>
          </a:p>
        </p:txBody>
      </p:sp>
      <p:sp>
        <p:nvSpPr>
          <p:cNvPr id="81" name="deckkit-motif-quiet+decor:a chalk stroke; the words it frames carry the meaning"/>
          <p:cNvSpPr/>
          <p:nvPr/>
        </p:nvSpPr>
        <p:spPr>
          <a:xfrm>
            <a:off x="2474840" y="4263471"/>
            <a:ext cx="16355" cy="613183"/>
          </a:xfrm>
          <a:custGeom>
            <a:avLst/>
            <a:gdLst/>
            <a:ahLst/>
            <a:cxnLst/>
            <a:rect l="0" t="0" r="r" b="b"/>
            <a:pathLst>
              <a:path w="100000" h="100000" fill="none">
                <a:moveTo>
                  <a:pt x="0" y="0"/>
                </a:moveTo>
                <a:lnTo>
                  <a:pt x="100000" y="100000"/>
                </a:lnTo>
              </a:path>
            </a:pathLst>
          </a:custGeom>
          <a:noFill/>
          <a:ln w="30480" cap="rnd">
            <a:solidFill>
              <a:srgbClr val="A4CDE6">
                <a:alpha val="85000"/>
              </a:srgbClr>
            </a:solidFill>
          </a:ln>
        </p:spPr>
        <p:txBody>
          <a:bodyPr rtlCol="0" anchor="ctr"/>
          <a:lstStyle/>
          <a:p>
            <a:pPr algn="ctr"/>
          </a:p>
        </p:txBody>
      </p:sp>
      <p:sp>
        <p:nvSpPr>
          <p:cNvPr id="82" name="deckkit-motif-quiet+decor:a chalk stroke; the words it frames carry the meaning"/>
          <p:cNvSpPr/>
          <p:nvPr/>
        </p:nvSpPr>
        <p:spPr>
          <a:xfrm>
            <a:off x="2542412" y="4278668"/>
            <a:ext cx="33286" cy="573590"/>
          </a:xfrm>
          <a:custGeom>
            <a:avLst/>
            <a:gdLst/>
            <a:ahLst/>
            <a:cxnLst/>
            <a:rect l="0" t="0" r="r" b="b"/>
            <a:pathLst>
              <a:path w="100000" h="100000" fill="none">
                <a:moveTo>
                  <a:pt x="0" y="0"/>
                </a:moveTo>
                <a:lnTo>
                  <a:pt x="100000" y="100000"/>
                </a:lnTo>
              </a:path>
            </a:pathLst>
          </a:custGeom>
          <a:noFill/>
          <a:ln w="30480" cap="rnd">
            <a:solidFill>
              <a:srgbClr val="A4CDE6">
                <a:alpha val="85000"/>
              </a:srgbClr>
            </a:solidFill>
          </a:ln>
        </p:spPr>
        <p:txBody>
          <a:bodyPr rtlCol="0" anchor="ctr"/>
          <a:lstStyle/>
          <a:p>
            <a:pPr algn="ctr"/>
          </a:p>
        </p:txBody>
      </p:sp>
      <p:sp>
        <p:nvSpPr>
          <p:cNvPr id="83" name="deckkit-motif-quiet+decor:a chalk stroke; the words it frames carry the meaning"/>
          <p:cNvSpPr/>
          <p:nvPr/>
        </p:nvSpPr>
        <p:spPr>
          <a:xfrm>
            <a:off x="2616996" y="4312026"/>
            <a:ext cx="25335" cy="527912"/>
          </a:xfrm>
          <a:custGeom>
            <a:avLst/>
            <a:gdLst/>
            <a:ahLst/>
            <a:cxnLst/>
            <a:rect l="0" t="0" r="r" b="b"/>
            <a:pathLst>
              <a:path w="100000" h="100000" fill="none">
                <a:moveTo>
                  <a:pt x="0" y="0"/>
                </a:moveTo>
                <a:lnTo>
                  <a:pt x="100000" y="100000"/>
                </a:lnTo>
              </a:path>
            </a:pathLst>
          </a:custGeom>
          <a:noFill/>
          <a:ln w="30480" cap="rnd">
            <a:solidFill>
              <a:srgbClr val="A4CDE6">
                <a:alpha val="85000"/>
              </a:srgbClr>
            </a:solidFill>
          </a:ln>
        </p:spPr>
        <p:txBody>
          <a:bodyPr rtlCol="0" anchor="ctr"/>
          <a:lstStyle/>
          <a:p>
            <a:pPr algn="ctr"/>
          </a:p>
        </p:txBody>
      </p:sp>
      <p:sp>
        <p:nvSpPr>
          <p:cNvPr id="84" name="deckkit-motif-quiet+decor:a chalk stroke; the words it frames carry the meaning"/>
          <p:cNvSpPr/>
          <p:nvPr/>
        </p:nvSpPr>
        <p:spPr>
          <a:xfrm>
            <a:off x="2697254" y="4337299"/>
            <a:ext cx="9144" cy="475418"/>
          </a:xfrm>
          <a:custGeom>
            <a:avLst/>
            <a:gdLst/>
            <a:ahLst/>
            <a:cxnLst/>
            <a:rect l="0" t="0" r="r" b="b"/>
            <a:pathLst>
              <a:path w="100000" h="100000" fill="none">
                <a:moveTo>
                  <a:pt x="0" y="0"/>
                </a:moveTo>
                <a:lnTo>
                  <a:pt x="93467" y="100000"/>
                </a:lnTo>
              </a:path>
            </a:pathLst>
          </a:custGeom>
          <a:noFill/>
          <a:ln w="30480" cap="rnd">
            <a:solidFill>
              <a:srgbClr val="A4CDE6">
                <a:alpha val="85000"/>
              </a:srgbClr>
            </a:solidFill>
          </a:ln>
        </p:spPr>
        <p:txBody>
          <a:bodyPr rtlCol="0" anchor="ctr"/>
          <a:lstStyle/>
          <a:p>
            <a:pPr algn="ctr"/>
          </a:p>
        </p:txBody>
      </p:sp>
      <p:sp>
        <p:nvSpPr>
          <p:cNvPr id="85" name="deckkit-motif-quiet+decor:a chalk stroke; the words it frames carry the meaning"/>
          <p:cNvSpPr/>
          <p:nvPr/>
        </p:nvSpPr>
        <p:spPr>
          <a:xfrm>
            <a:off x="2760352" y="4352497"/>
            <a:ext cx="38329" cy="447193"/>
          </a:xfrm>
          <a:custGeom>
            <a:avLst/>
            <a:gdLst/>
            <a:ahLst/>
            <a:cxnLst/>
            <a:rect l="0" t="0" r="r" b="b"/>
            <a:pathLst>
              <a:path w="100000" h="100000" fill="none">
                <a:moveTo>
                  <a:pt x="0" y="0"/>
                </a:moveTo>
                <a:lnTo>
                  <a:pt x="100000" y="100000"/>
                </a:lnTo>
              </a:path>
            </a:pathLst>
          </a:custGeom>
          <a:noFill/>
          <a:ln w="30480" cap="rnd">
            <a:solidFill>
              <a:srgbClr val="A4CDE6">
                <a:alpha val="85000"/>
              </a:srgbClr>
            </a:solidFill>
          </a:ln>
        </p:spPr>
        <p:txBody>
          <a:bodyPr rtlCol="0" anchor="ctr"/>
          <a:lstStyle/>
          <a:p>
            <a:pPr algn="ctr"/>
          </a:p>
        </p:txBody>
      </p:sp>
      <p:sp>
        <p:nvSpPr>
          <p:cNvPr id="86" name="deckkit-motif-quiet+decor:a chalk stroke; the words it frames carry the meaning"/>
          <p:cNvSpPr/>
          <p:nvPr/>
        </p:nvSpPr>
        <p:spPr>
          <a:xfrm>
            <a:off x="2842770" y="4386535"/>
            <a:ext cx="28336" cy="371028"/>
          </a:xfrm>
          <a:custGeom>
            <a:avLst/>
            <a:gdLst/>
            <a:ahLst/>
            <a:cxnLst/>
            <a:rect l="0" t="0" r="r" b="b"/>
            <a:pathLst>
              <a:path w="100000" h="100000" fill="none">
                <a:moveTo>
                  <a:pt x="0" y="0"/>
                </a:moveTo>
                <a:lnTo>
                  <a:pt x="100000" y="100000"/>
                </a:lnTo>
              </a:path>
            </a:pathLst>
          </a:custGeom>
          <a:noFill/>
          <a:ln w="30480" cap="rnd">
            <a:solidFill>
              <a:srgbClr val="A4CDE6">
                <a:alpha val="85000"/>
              </a:srgbClr>
            </a:solidFill>
          </a:ln>
        </p:spPr>
        <p:txBody>
          <a:bodyPr rtlCol="0" anchor="ctr"/>
          <a:lstStyle/>
          <a:p>
            <a:pPr algn="ctr"/>
          </a:p>
        </p:txBody>
      </p:sp>
      <p:sp>
        <p:nvSpPr>
          <p:cNvPr id="87" name="deckkit-motif-quiet+decor:a chalk stroke; the words it frames carry the meaning"/>
          <p:cNvSpPr/>
          <p:nvPr/>
        </p:nvSpPr>
        <p:spPr>
          <a:xfrm>
            <a:off x="2899745" y="4411352"/>
            <a:ext cx="41461" cy="318777"/>
          </a:xfrm>
          <a:custGeom>
            <a:avLst/>
            <a:gdLst/>
            <a:ahLst/>
            <a:cxnLst/>
            <a:rect l="0" t="0" r="r" b="b"/>
            <a:pathLst>
              <a:path w="100000" h="100000" fill="none">
                <a:moveTo>
                  <a:pt x="0" y="0"/>
                </a:moveTo>
                <a:lnTo>
                  <a:pt x="100000" y="100000"/>
                </a:lnTo>
              </a:path>
            </a:pathLst>
          </a:custGeom>
          <a:noFill/>
          <a:ln w="30480" cap="rnd">
            <a:solidFill>
              <a:srgbClr val="A4CDE6">
                <a:alpha val="85000"/>
              </a:srgbClr>
            </a:solidFill>
          </a:ln>
        </p:spPr>
        <p:txBody>
          <a:bodyPr rtlCol="0" anchor="ctr"/>
          <a:lstStyle/>
          <a:p>
            <a:pPr algn="ctr"/>
          </a:p>
        </p:txBody>
      </p:sp>
      <p:sp>
        <p:nvSpPr>
          <p:cNvPr id="88" name="deckkit-motif-quiet+decor:a chalk stroke; the words it frames carry the meaning"/>
          <p:cNvSpPr/>
          <p:nvPr/>
        </p:nvSpPr>
        <p:spPr>
          <a:xfrm>
            <a:off x="2983253" y="4432536"/>
            <a:ext cx="34884" cy="274210"/>
          </a:xfrm>
          <a:custGeom>
            <a:avLst/>
            <a:gdLst/>
            <a:ahLst/>
            <a:cxnLst/>
            <a:rect l="0" t="0" r="r" b="b"/>
            <a:pathLst>
              <a:path w="100000" h="100000" fill="none">
                <a:moveTo>
                  <a:pt x="0" y="0"/>
                </a:moveTo>
                <a:lnTo>
                  <a:pt x="100000" y="100000"/>
                </a:lnTo>
              </a:path>
            </a:pathLst>
          </a:custGeom>
          <a:noFill/>
          <a:ln w="30480" cap="rnd">
            <a:solidFill>
              <a:srgbClr val="A4CDE6">
                <a:alpha val="85000"/>
              </a:srgbClr>
            </a:solidFill>
          </a:ln>
        </p:spPr>
        <p:txBody>
          <a:bodyPr rtlCol="0" anchor="ctr"/>
          <a:lstStyle/>
          <a:p>
            <a:pPr algn="ctr"/>
          </a:p>
        </p:txBody>
      </p:sp>
      <p:sp>
        <p:nvSpPr>
          <p:cNvPr id="89" name="deckkit-motif-quiet+decor:a chalk stroke; the words it frames carry the meaning"/>
          <p:cNvSpPr/>
          <p:nvPr/>
        </p:nvSpPr>
        <p:spPr>
          <a:xfrm>
            <a:off x="3051978" y="4478235"/>
            <a:ext cx="39869" cy="184713"/>
          </a:xfrm>
          <a:custGeom>
            <a:avLst/>
            <a:gdLst/>
            <a:ahLst/>
            <a:cxnLst/>
            <a:rect l="0" t="0" r="r" b="b"/>
            <a:pathLst>
              <a:path w="100000" h="100000" fill="none">
                <a:moveTo>
                  <a:pt x="0" y="0"/>
                </a:moveTo>
                <a:lnTo>
                  <a:pt x="100000" y="100000"/>
                </a:lnTo>
              </a:path>
            </a:pathLst>
          </a:custGeom>
          <a:noFill/>
          <a:ln w="30480" cap="rnd">
            <a:solidFill>
              <a:srgbClr val="A4CDE6">
                <a:alpha val="85000"/>
              </a:srgbClr>
            </a:solidFill>
          </a:ln>
        </p:spPr>
        <p:txBody>
          <a:bodyPr rtlCol="0" anchor="ctr"/>
          <a:lstStyle/>
          <a:p>
            <a:pPr algn="ctr"/>
          </a:p>
        </p:txBody>
      </p:sp>
      <p:sp>
        <p:nvSpPr>
          <p:cNvPr id="90" name="deckkit-motif-quiet+decor:a chalk stroke; the words it frames carry the meaning"/>
          <p:cNvSpPr/>
          <p:nvPr/>
        </p:nvSpPr>
        <p:spPr>
          <a:xfrm>
            <a:off x="3117835" y="4509999"/>
            <a:ext cx="28915" cy="113104"/>
          </a:xfrm>
          <a:custGeom>
            <a:avLst/>
            <a:gdLst/>
            <a:ahLst/>
            <a:cxnLst/>
            <a:rect l="0" t="0" r="r" b="b"/>
            <a:pathLst>
              <a:path w="100000" h="100000" fill="none">
                <a:moveTo>
                  <a:pt x="0" y="0"/>
                </a:moveTo>
                <a:lnTo>
                  <a:pt x="100000" y="100000"/>
                </a:lnTo>
              </a:path>
            </a:pathLst>
          </a:custGeom>
          <a:noFill/>
          <a:ln w="30480" cap="rnd">
            <a:solidFill>
              <a:srgbClr val="A4CDE6">
                <a:alpha val="85000"/>
              </a:srgbClr>
            </a:solidFill>
          </a:ln>
        </p:spPr>
        <p:txBody>
          <a:bodyPr rtlCol="0" anchor="ctr"/>
          <a:lstStyle/>
          <a:p>
            <a:pPr algn="ctr"/>
          </a:p>
        </p:txBody>
      </p:sp>
      <p:sp>
        <p:nvSpPr>
          <p:cNvPr id="91" name="deckkit-motif-quiet+decor:a chalk stroke; the words it frames carry the meaning"/>
          <p:cNvSpPr/>
          <p:nvPr/>
        </p:nvSpPr>
        <p:spPr>
          <a:xfrm>
            <a:off x="1876814" y="4061624"/>
            <a:ext cx="13956" cy="1029438"/>
          </a:xfrm>
          <a:custGeom>
            <a:avLst/>
            <a:gdLst/>
            <a:ahLst/>
            <a:cxnLst/>
            <a:rect l="0" t="0" r="r" b="b"/>
            <a:pathLst>
              <a:path w="100000" h="100000" fill="none">
                <a:moveTo>
                  <a:pt x="100000" y="0"/>
                </a:moveTo>
                <a:lnTo>
                  <a:pt x="0" y="100000"/>
                </a:lnTo>
              </a:path>
            </a:pathLst>
          </a:custGeom>
          <a:noFill/>
          <a:ln w="17780" cap="rnd">
            <a:solidFill>
              <a:srgbClr val="F3F1EA">
                <a:alpha val="85000"/>
              </a:srgbClr>
            </a:solidFill>
          </a:ln>
        </p:spPr>
        <p:txBody>
          <a:bodyPr rtlCol="0" anchor="ctr"/>
          <a:lstStyle/>
          <a:p>
            <a:pPr algn="ctr"/>
          </a:p>
        </p:txBody>
      </p:sp>
      <p:sp>
        <p:nvSpPr>
          <p:cNvPr id="92" name="deckkit-motif-quiet+decor:a chalk stroke; the words it frames carry the meaning"/>
          <p:cNvSpPr/>
          <p:nvPr/>
        </p:nvSpPr>
        <p:spPr>
          <a:xfrm>
            <a:off x="2403508" y="4061624"/>
            <a:ext cx="13956" cy="1029438"/>
          </a:xfrm>
          <a:custGeom>
            <a:avLst/>
            <a:gdLst/>
            <a:ahLst/>
            <a:cxnLst/>
            <a:rect l="0" t="0" r="r" b="b"/>
            <a:pathLst>
              <a:path w="100000" h="100000" fill="none">
                <a:moveTo>
                  <a:pt x="100000" y="0"/>
                </a:moveTo>
                <a:lnTo>
                  <a:pt x="0" y="100000"/>
                </a:lnTo>
              </a:path>
            </a:pathLst>
          </a:custGeom>
          <a:noFill/>
          <a:ln w="17780" cap="rnd">
            <a:solidFill>
              <a:srgbClr val="F3F1EA">
                <a:alpha val="85000"/>
              </a:srgbClr>
            </a:solidFill>
          </a:ln>
        </p:spPr>
        <p:txBody>
          <a:bodyPr rtlCol="0" anchor="ctr"/>
          <a:lstStyle/>
          <a:p>
            <a:pPr algn="ctr"/>
          </a:p>
        </p:txBody>
      </p:sp>
      <p:sp>
        <p:nvSpPr>
          <p:cNvPr id="93" name="TextBox 92"/>
          <p:cNvSpPr txBox="1"/>
          <p:nvPr/>
        </p:nvSpPr>
        <p:spPr>
          <a:xfrm>
            <a:off x="1883664" y="4647311"/>
            <a:ext cx="526694" cy="292608"/>
          </a:xfrm>
          <a:prstGeom prst="rect">
            <a:avLst/>
          </a:prstGeom>
          <a:noFill/>
          <a:ln/>
        </p:spPr>
        <p:txBody>
          <a:bodyPr wrap="square" anchor="t" lIns="25400" rIns="25400" tIns="25400" bIns="25400">
            <a:spAutoFit/>
          </a:bodyPr>
          <a:lstStyle/>
          <a:p>
            <a:pPr algn="ctr">
              <a:lnSpc>
                <a:spcPct val="100000"/>
              </a:lnSpc>
              <a:spcBef>
                <a:spcPts val="0"/>
              </a:spcBef>
              <a:spcAft>
                <a:spcPts val="400"/>
              </a:spcAft>
            </a:pPr>
            <a:r>
              <a:rPr sz="1400" b="1" i="0">
                <a:solidFill>
                  <a:srgbClr val="F3F1EA"/>
                </a:solidFill>
                <a:latin typeface="Chalkboard SE"/>
                <a:ea typeface="Hiragino Sans GB"/>
              </a:rPr>
              <a:t>dark</a:t>
            </a:r>
          </a:p>
        </p:txBody>
      </p:sp>
      <p:sp>
        <p:nvSpPr>
          <p:cNvPr id="94" name="TextBox 93"/>
          <p:cNvSpPr txBox="1"/>
          <p:nvPr/>
        </p:nvSpPr>
        <p:spPr>
          <a:xfrm>
            <a:off x="3310128" y="4190111"/>
            <a:ext cx="1783080" cy="768096"/>
          </a:xfrm>
          <a:prstGeom prst="rect">
            <a:avLst/>
          </a:prstGeom>
          <a:noFill/>
          <a:ln/>
        </p:spPr>
        <p:txBody>
          <a:bodyPr wrap="square" anchor="t" lIns="25400" rIns="25400" tIns="25400" bIns="25400">
            <a:spAutoFit/>
          </a:bodyPr>
          <a:lstStyle/>
          <a:p>
            <a:pPr algn="l">
              <a:lnSpc>
                <a:spcPct val="100000"/>
              </a:lnSpc>
              <a:spcBef>
                <a:spcPts val="0"/>
              </a:spcBef>
              <a:spcAft>
                <a:spcPts val="200"/>
              </a:spcAft>
            </a:pPr>
            <a:r>
              <a:rPr sz="1600" b="1" i="0">
                <a:solidFill>
                  <a:srgbClr val="A4CDE6"/>
                </a:solidFill>
                <a:latin typeface="Chalkboard SE"/>
                <a:ea typeface="Hiragino Sans GB"/>
              </a:rPr>
              <a:t>Lit: turns blue</a:t>
            </a:r>
          </a:p>
          <a:p>
            <a:pPr algn="l">
              <a:lnSpc>
                <a:spcPct val="100000"/>
              </a:lnSpc>
              <a:spcBef>
                <a:spcPts val="0"/>
              </a:spcBef>
              <a:spcAft>
                <a:spcPts val="200"/>
              </a:spcAft>
            </a:pPr>
            <a:r>
              <a:rPr sz="1600" b="0" i="0">
                <a:solidFill>
                  <a:srgbClr val="F3F1EA"/>
                </a:solidFill>
                <a:latin typeface="Chalkboard SE"/>
                <a:ea typeface="Hiragino Sans GB"/>
              </a:rPr>
              <a:t>Covered: no blue</a:t>
            </a:r>
          </a:p>
        </p:txBody>
      </p:sp>
      <p:sp>
        <p:nvSpPr>
          <p:cNvPr id="95" name="TextBox 94"/>
          <p:cNvSpPr txBox="1"/>
          <p:nvPr/>
        </p:nvSpPr>
        <p:spPr>
          <a:xfrm>
            <a:off x="5349240" y="4201414"/>
            <a:ext cx="2910534" cy="745489"/>
          </a:xfrm>
          <a:prstGeom prst="rect">
            <a:avLst/>
          </a:prstGeom>
          <a:noFill/>
          <a:ln/>
        </p:spPr>
        <p:txBody>
          <a:bodyPr wrap="square" anchor="ctr" lIns="25400" rIns="25400" tIns="25400" bIns="25400">
            <a:spAutoFit/>
          </a:bodyPr>
          <a:lstStyle/>
          <a:p>
            <a:pPr algn="l">
              <a:lnSpc>
                <a:spcPct val="100000"/>
              </a:lnSpc>
              <a:spcBef>
                <a:spcPts val="0"/>
              </a:spcBef>
              <a:spcAft>
                <a:spcPts val="0"/>
              </a:spcAft>
            </a:pPr>
            <a:r>
              <a:rPr sz="1500" b="1" i="0">
                <a:solidFill>
                  <a:srgbClr val="F2D16B"/>
                </a:solidFill>
                <a:latin typeface="Chalkboard SE"/>
                <a:ea typeface="Hiragino Sans GB"/>
              </a:rPr>
              <a:t>Conclusion: </a:t>
            </a:r>
            <a:r>
              <a:rPr sz="1500" b="0" i="0">
                <a:solidFill>
                  <a:srgbClr val="F3F1EA"/>
                </a:solidFill>
                <a:latin typeface="Chalkboard SE"/>
                <a:ea typeface="Hiragino Sans GB"/>
              </a:rPr>
              <a:t>leaves need light</a:t>
            </a:r>
          </a:p>
          <a:p>
            <a:pPr algn="l">
              <a:lnSpc>
                <a:spcPct val="100000"/>
              </a:lnSpc>
              <a:spcBef>
                <a:spcPts val="0"/>
              </a:spcBef>
              <a:spcAft>
                <a:spcPts val="0"/>
              </a:spcAft>
            </a:pPr>
            <a:r>
              <a:rPr sz="1500" b="0" i="0">
                <a:solidFill>
                  <a:srgbClr val="F3F1EA"/>
                </a:solidFill>
                <a:latin typeface="Chalkboard SE"/>
                <a:ea typeface="Hiragino Sans GB"/>
              </a:rPr>
              <a:t>to make organic matter, and</a:t>
            </a:r>
          </a:p>
          <a:p>
            <a:pPr algn="l">
              <a:lnSpc>
                <a:spcPct val="100000"/>
              </a:lnSpc>
              <a:spcBef>
                <a:spcPts val="0"/>
              </a:spcBef>
              <a:spcAft>
                <a:spcPts val="0"/>
              </a:spcAft>
            </a:pPr>
            <a:r>
              <a:rPr sz="1500" b="0" i="0">
                <a:solidFill>
                  <a:srgbClr val="F3F1EA"/>
                </a:solidFill>
                <a:latin typeface="Chalkboard SE"/>
                <a:ea typeface="Hiragino Sans GB"/>
              </a:rPr>
              <a:t>starch is one of its products.</a:t>
            </a:r>
          </a:p>
        </p:txBody>
      </p:sp>
      <p:sp>
        <p:nvSpPr>
          <p:cNvPr id="96" name="deckkit-motif-quiet+overlap+decor:a chalk frame drawn round its own words; the box encloses the text by design"/>
          <p:cNvSpPr/>
          <p:nvPr/>
        </p:nvSpPr>
        <p:spPr>
          <a:xfrm>
            <a:off x="5141635" y="4134137"/>
            <a:ext cx="3323918" cy="843118"/>
          </a:xfrm>
          <a:custGeom>
            <a:avLst/>
            <a:gdLst/>
            <a:ahLst/>
            <a:cxnLst/>
            <a:rect l="0" t="0" r="r" b="b"/>
            <a:pathLst>
              <a:path w="100000" h="100000" fill="none">
                <a:moveTo>
                  <a:pt x="800" y="0"/>
                </a:moveTo>
                <a:lnTo>
                  <a:pt x="100000" y="5915"/>
                </a:lnTo>
                <a:lnTo>
                  <a:pt x="99732" y="96431"/>
                </a:lnTo>
                <a:lnTo>
                  <a:pt x="0" y="100000"/>
                </a:lnTo>
                <a:lnTo>
                  <a:pt x="2434" y="7102"/>
                </a:lnTo>
              </a:path>
            </a:pathLst>
          </a:custGeom>
          <a:noFill/>
          <a:ln w="25400" cap="rnd">
            <a:solidFill>
              <a:srgbClr val="F2D16B">
                <a:alpha val="85000"/>
              </a:srgbClr>
            </a:solidFill>
          </a:ln>
        </p:spPr>
        <p:txBody>
          <a:bodyPr rtlCol="0" anchor="ctr"/>
          <a:lstStyle/>
          <a:p>
            <a:pPr algn="ctr"/>
          </a:p>
        </p:txBody>
      </p:sp>
      <p:sp>
        <p:nvSpPr>
          <p:cNvPr id="97" name="deckkit-motif-quiet+overlap+decor:a chalk frame drawn round its own words; the box encloses the text by design"/>
          <p:cNvSpPr/>
          <p:nvPr/>
        </p:nvSpPr>
        <p:spPr>
          <a:xfrm>
            <a:off x="5144246" y="4142848"/>
            <a:ext cx="3312544" cy="836069"/>
          </a:xfrm>
          <a:custGeom>
            <a:avLst/>
            <a:gdLst/>
            <a:ahLst/>
            <a:cxnLst/>
            <a:rect l="0" t="0" r="r" b="b"/>
            <a:pathLst>
              <a:path w="100000" h="100000" fill="none">
                <a:moveTo>
                  <a:pt x="730" y="0"/>
                </a:moveTo>
                <a:lnTo>
                  <a:pt x="99844" y="4623"/>
                </a:lnTo>
                <a:lnTo>
                  <a:pt x="100000" y="96694"/>
                </a:lnTo>
                <a:lnTo>
                  <a:pt x="0" y="100000"/>
                </a:lnTo>
                <a:lnTo>
                  <a:pt x="2350" y="5366"/>
                </a:lnTo>
              </a:path>
            </a:pathLst>
          </a:custGeom>
          <a:noFill/>
          <a:ln w="15240" cap="rnd">
            <a:solidFill>
              <a:srgbClr val="F2D16B">
                <a:alpha val="45000"/>
              </a:srgbClr>
            </a:solidFill>
          </a:ln>
        </p:spPr>
        <p:txBody>
          <a:bodyPr rtlCol="0" anchor="ctr"/>
          <a:lstStyle/>
          <a:p>
            <a:pPr algn="ctr"/>
          </a:p>
        </p:txBody>
      </p:sp>
      <p:sp>
        <p:nvSpPr>
          <p:cNvPr id="98" name="TextBox 97"/>
          <p:cNvSpPr txBox="1"/>
          <p:nvPr/>
        </p:nvSpPr>
        <p:spPr>
          <a:xfrm>
            <a:off x="8899854" y="4201414"/>
            <a:ext cx="2377440" cy="745489"/>
          </a:xfrm>
          <a:prstGeom prst="rect">
            <a:avLst/>
          </a:prstGeom>
          <a:noFill/>
          <a:ln/>
        </p:spPr>
        <p:txBody>
          <a:bodyPr wrap="square" anchor="ctr" lIns="25400" rIns="25400" tIns="25400" bIns="25400">
            <a:spAutoFit/>
          </a:bodyPr>
          <a:lstStyle/>
          <a:p>
            <a:pPr algn="l">
              <a:lnSpc>
                <a:spcPct val="100000"/>
              </a:lnSpc>
              <a:spcBef>
                <a:spcPts val="0"/>
              </a:spcBef>
              <a:spcAft>
                <a:spcPts val="0"/>
              </a:spcAft>
            </a:pPr>
            <a:r>
              <a:rPr sz="1500" b="1" i="0">
                <a:solidFill>
                  <a:srgbClr val="A4CDE6"/>
                </a:solidFill>
                <a:latin typeface="Chalkboard SE"/>
                <a:ea typeface="Hiragino Sans GB"/>
              </a:rPr>
              <a:t>Safety: </a:t>
            </a:r>
            <a:r>
              <a:rPr sz="1500" b="0" i="0">
                <a:solidFill>
                  <a:srgbClr val="F3F1EA"/>
                </a:solidFill>
                <a:latin typeface="Chalkboard SE"/>
                <a:ea typeface="Hiragino Sans GB"/>
              </a:rPr>
              <a:t>alcohol ignites;</a:t>
            </a:r>
          </a:p>
          <a:p>
            <a:pPr algn="l">
              <a:lnSpc>
                <a:spcPct val="100000"/>
              </a:lnSpc>
              <a:spcBef>
                <a:spcPts val="0"/>
              </a:spcBef>
              <a:spcAft>
                <a:spcPts val="0"/>
              </a:spcAft>
            </a:pPr>
            <a:r>
              <a:rPr sz="1500" b="0" i="0">
                <a:solidFill>
                  <a:srgbClr val="F3F1EA"/>
                </a:solidFill>
                <a:latin typeface="Chalkboard SE"/>
                <a:ea typeface="Hiragino Sans GB"/>
              </a:rPr>
              <a:t>heat it in a water bath,</a:t>
            </a:r>
          </a:p>
          <a:p>
            <a:pPr algn="l">
              <a:lnSpc>
                <a:spcPct val="100000"/>
              </a:lnSpc>
              <a:spcBef>
                <a:spcPts val="0"/>
              </a:spcBef>
              <a:spcAft>
                <a:spcPts val="0"/>
              </a:spcAft>
            </a:pPr>
            <a:r>
              <a:rPr sz="1500" b="0" i="0">
                <a:solidFill>
                  <a:srgbClr val="F3F1EA"/>
                </a:solidFill>
                <a:latin typeface="Chalkboard SE"/>
                <a:ea typeface="Hiragino Sans GB"/>
              </a:rPr>
              <a:t>never over a direct flame.</a:t>
            </a:r>
          </a:p>
        </p:txBody>
      </p:sp>
      <p:sp>
        <p:nvSpPr>
          <p:cNvPr id="99" name="deckkit-motif-quiet+overlap+decor:a chalk frame drawn round its own words; the box encloses the text by design"/>
          <p:cNvSpPr/>
          <p:nvPr/>
        </p:nvSpPr>
        <p:spPr>
          <a:xfrm>
            <a:off x="8699423" y="4119256"/>
            <a:ext cx="2750335" cy="910995"/>
          </a:xfrm>
          <a:custGeom>
            <a:avLst/>
            <a:gdLst/>
            <a:ahLst/>
            <a:cxnLst/>
            <a:rect l="0" t="0" r="r" b="b"/>
            <a:pathLst>
              <a:path w="100000" h="100000" fill="none">
                <a:moveTo>
                  <a:pt x="0" y="6817"/>
                </a:moveTo>
                <a:lnTo>
                  <a:pt x="98953" y="1774"/>
                </a:lnTo>
                <a:lnTo>
                  <a:pt x="100000" y="100000"/>
                </a:lnTo>
                <a:lnTo>
                  <a:pt x="113" y="96849"/>
                </a:lnTo>
                <a:lnTo>
                  <a:pt x="1982" y="0"/>
                </a:lnTo>
              </a:path>
            </a:pathLst>
          </a:custGeom>
          <a:noFill/>
          <a:ln w="25400" cap="rnd">
            <a:solidFill>
              <a:srgbClr val="A4CDE6">
                <a:alpha val="85000"/>
              </a:srgbClr>
            </a:solidFill>
          </a:ln>
        </p:spPr>
        <p:txBody>
          <a:bodyPr rtlCol="0" anchor="ctr"/>
          <a:lstStyle/>
          <a:p>
            <a:pPr algn="ctr"/>
          </a:p>
        </p:txBody>
      </p:sp>
      <p:sp>
        <p:nvSpPr>
          <p:cNvPr id="100" name="deckkit-motif-quiet+overlap+decor:a chalk frame drawn round its own words; the box encloses the text by design"/>
          <p:cNvSpPr/>
          <p:nvPr/>
        </p:nvSpPr>
        <p:spPr>
          <a:xfrm>
            <a:off x="8699792" y="4125374"/>
            <a:ext cx="2752129" cy="889620"/>
          </a:xfrm>
          <a:custGeom>
            <a:avLst/>
            <a:gdLst/>
            <a:ahLst/>
            <a:cxnLst/>
            <a:rect l="0" t="0" r="r" b="b"/>
            <a:pathLst>
              <a:path w="100000" h="100000" fill="none">
                <a:moveTo>
                  <a:pt x="293" y="5758"/>
                </a:moveTo>
                <a:lnTo>
                  <a:pt x="99379" y="1511"/>
                </a:lnTo>
                <a:lnTo>
                  <a:pt x="100000" y="100000"/>
                </a:lnTo>
                <a:lnTo>
                  <a:pt x="0" y="97149"/>
                </a:lnTo>
                <a:lnTo>
                  <a:pt x="2021" y="0"/>
                </a:lnTo>
              </a:path>
            </a:pathLst>
          </a:custGeom>
          <a:noFill/>
          <a:ln w="15240" cap="rnd">
            <a:solidFill>
              <a:srgbClr val="A4CDE6">
                <a:alpha val="45000"/>
              </a:srgbClr>
            </a:solidFill>
          </a:ln>
        </p:spPr>
        <p:txBody>
          <a:bodyPr rtlCol="0" anchor="ctr"/>
          <a:lstStyle/>
          <a:p>
            <a:pPr algn="ctr"/>
          </a:p>
        </p:txBody>
      </p:sp>
      <p:sp>
        <p:nvSpPr>
          <p:cNvPr id="101" name="deckkit-motif-quiet+decor:a chalk stroke; the words it frames carry the meaning"/>
          <p:cNvSpPr/>
          <p:nvPr/>
        </p:nvSpPr>
        <p:spPr>
          <a:xfrm>
            <a:off x="725769" y="5158186"/>
            <a:ext cx="10731551" cy="9144"/>
          </a:xfrm>
          <a:custGeom>
            <a:avLst/>
            <a:gdLst/>
            <a:ahLst/>
            <a:cxnLst/>
            <a:rect l="0" t="0" r="r" b="b"/>
            <a:pathLst>
              <a:path w="100000" h="100000" fill="none">
                <a:moveTo>
                  <a:pt x="0" y="0"/>
                </a:moveTo>
                <a:lnTo>
                  <a:pt x="100000" y="14326"/>
                </a:lnTo>
              </a:path>
            </a:pathLst>
          </a:custGeom>
          <a:noFill/>
          <a:ln w="17780" cap="rnd">
            <a:solidFill>
              <a:srgbClr val="C9D3C9">
                <a:alpha val="85000"/>
              </a:srgbClr>
            </a:solidFill>
          </a:ln>
        </p:spPr>
        <p:txBody>
          <a:bodyPr rtlCol="0" anchor="ctr"/>
          <a:lstStyle/>
          <a:p>
            <a:pPr algn="ctr"/>
          </a:p>
        </p:txBody>
      </p:sp>
      <p:sp>
        <p:nvSpPr>
          <p:cNvPr id="102" name="TextBox 101"/>
          <p:cNvSpPr txBox="1"/>
          <p:nvPr/>
        </p:nvSpPr>
        <p:spPr>
          <a:xfrm>
            <a:off x="731520" y="5266944"/>
            <a:ext cx="718820" cy="420624"/>
          </a:xfrm>
          <a:prstGeom prst="rect">
            <a:avLst/>
          </a:prstGeom>
          <a:noFill/>
          <a:ln/>
        </p:spPr>
        <p:txBody>
          <a:bodyPr wrap="square" anchor="ctr" lIns="25400" rIns="25400" tIns="25400" bIns="25400">
            <a:spAutoFit/>
          </a:bodyPr>
          <a:lstStyle/>
          <a:p>
            <a:pPr algn="l">
              <a:lnSpc>
                <a:spcPct val="100000"/>
              </a:lnSpc>
              <a:spcBef>
                <a:spcPts val="0"/>
              </a:spcBef>
              <a:spcAft>
                <a:spcPts val="400"/>
              </a:spcAft>
            </a:pPr>
            <a:r>
              <a:rPr sz="1400" b="1" i="0">
                <a:solidFill>
                  <a:srgbClr val="F2A9B8"/>
                </a:solidFill>
                <a:latin typeface="Chalkboard SE"/>
                <a:ea typeface="Hiragino Sans GB"/>
              </a:rPr>
              <a:t>Board</a:t>
            </a:r>
          </a:p>
        </p:txBody>
      </p:sp>
      <p:sp>
        <p:nvSpPr>
          <p:cNvPr id="103" name="deckkit-motif-quiet+overlap+decor:a chalk frame drawn round its own words; the box encloses the text by design"/>
          <p:cNvSpPr/>
          <p:nvPr/>
        </p:nvSpPr>
        <p:spPr>
          <a:xfrm>
            <a:off x="664955" y="5227101"/>
            <a:ext cx="734285" cy="505352"/>
          </a:xfrm>
          <a:custGeom>
            <a:avLst/>
            <a:gdLst/>
            <a:ahLst/>
            <a:cxnLst/>
            <a:rect l="0" t="0" r="r" b="b"/>
            <a:pathLst>
              <a:path w="100000" h="100000" fill="none">
                <a:moveTo>
                  <a:pt x="3467" y="1771"/>
                </a:moveTo>
                <a:lnTo>
                  <a:pt x="100000" y="0"/>
                </a:lnTo>
                <a:lnTo>
                  <a:pt x="94608" y="100000"/>
                </a:lnTo>
                <a:lnTo>
                  <a:pt x="0" y="98580"/>
                </a:lnTo>
                <a:lnTo>
                  <a:pt x="10699" y="3799"/>
                </a:lnTo>
              </a:path>
            </a:pathLst>
          </a:custGeom>
          <a:noFill/>
          <a:ln w="25400" cap="rnd">
            <a:solidFill>
              <a:srgbClr val="F2A9B8">
                <a:alpha val="85000"/>
              </a:srgbClr>
            </a:solidFill>
          </a:ln>
        </p:spPr>
        <p:txBody>
          <a:bodyPr rtlCol="0" anchor="ctr"/>
          <a:lstStyle/>
          <a:p>
            <a:pPr algn="ctr"/>
          </a:p>
        </p:txBody>
      </p:sp>
      <p:sp>
        <p:nvSpPr>
          <p:cNvPr id="104" name="deckkit-motif-quiet+overlap+decor:a chalk frame drawn round its own words; the box encloses the text by design"/>
          <p:cNvSpPr/>
          <p:nvPr/>
        </p:nvSpPr>
        <p:spPr>
          <a:xfrm>
            <a:off x="682458" y="5230425"/>
            <a:ext cx="698490" cy="504788"/>
          </a:xfrm>
          <a:custGeom>
            <a:avLst/>
            <a:gdLst/>
            <a:ahLst/>
            <a:cxnLst/>
            <a:rect l="0" t="0" r="r" b="b"/>
            <a:pathLst>
              <a:path w="100000" h="100000" fill="none">
                <a:moveTo>
                  <a:pt x="14" y="0"/>
                </a:moveTo>
                <a:lnTo>
                  <a:pt x="100000" y="837"/>
                </a:lnTo>
                <a:lnTo>
                  <a:pt x="97533" y="97082"/>
                </a:lnTo>
                <a:lnTo>
                  <a:pt x="0" y="100000"/>
                </a:lnTo>
                <a:lnTo>
                  <a:pt x="8817" y="2373"/>
                </a:lnTo>
              </a:path>
            </a:pathLst>
          </a:custGeom>
          <a:noFill/>
          <a:ln w="15240" cap="rnd">
            <a:solidFill>
              <a:srgbClr val="F2A9B8">
                <a:alpha val="45000"/>
              </a:srgbClr>
            </a:solidFill>
          </a:ln>
        </p:spPr>
        <p:txBody>
          <a:bodyPr rtlCol="0" anchor="ctr"/>
          <a:lstStyle/>
          <a:p>
            <a:pPr algn="ctr"/>
          </a:p>
        </p:txBody>
      </p:sp>
      <p:sp>
        <p:nvSpPr>
          <p:cNvPr id="105" name="TextBox 104"/>
          <p:cNvSpPr txBox="1"/>
          <p:nvPr/>
        </p:nvSpPr>
        <p:spPr>
          <a:xfrm>
            <a:off x="1844903" y="5458968"/>
            <a:ext cx="2248408" cy="405130"/>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2200" b="0" i="0">
                <a:solidFill>
                  <a:srgbClr val="F3F1EA"/>
                </a:solidFill>
                <a:latin typeface="Chalkboard SE"/>
                <a:ea typeface="Hiragino Sans GB"/>
              </a:rPr>
              <a:t>carbon dioxide</a:t>
            </a:r>
          </a:p>
        </p:txBody>
      </p:sp>
      <p:sp>
        <p:nvSpPr>
          <p:cNvPr id="106" name="TextBox 105"/>
          <p:cNvSpPr txBox="1"/>
          <p:nvPr/>
        </p:nvSpPr>
        <p:spPr>
          <a:xfrm>
            <a:off x="4093311" y="5458968"/>
            <a:ext cx="419100" cy="405130"/>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2200" b="0" i="0">
                <a:solidFill>
                  <a:srgbClr val="F3F1EA"/>
                </a:solidFill>
                <a:latin typeface="Chalkboard SE"/>
                <a:ea typeface="Hiragino Sans GB"/>
              </a:rPr>
              <a:t>+</a:t>
            </a:r>
          </a:p>
        </p:txBody>
      </p:sp>
      <p:sp>
        <p:nvSpPr>
          <p:cNvPr id="107" name="TextBox 106"/>
          <p:cNvSpPr txBox="1"/>
          <p:nvPr/>
        </p:nvSpPr>
        <p:spPr>
          <a:xfrm>
            <a:off x="4512411" y="5458968"/>
            <a:ext cx="991108" cy="405130"/>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2200" b="0" i="0">
                <a:solidFill>
                  <a:srgbClr val="F3F1EA"/>
                </a:solidFill>
                <a:latin typeface="Chalkboard SE"/>
                <a:ea typeface="Hiragino Sans GB"/>
              </a:rPr>
              <a:t>water</a:t>
            </a:r>
          </a:p>
        </p:txBody>
      </p:sp>
      <p:sp>
        <p:nvSpPr>
          <p:cNvPr id="108" name="deckkit-motif-quiet+decor:a chalk stroke; the words it frames carry the meaning"/>
          <p:cNvSpPr/>
          <p:nvPr/>
        </p:nvSpPr>
        <p:spPr>
          <a:xfrm>
            <a:off x="5581286" y="5659162"/>
            <a:ext cx="1725001" cy="19967"/>
          </a:xfrm>
          <a:custGeom>
            <a:avLst/>
            <a:gdLst/>
            <a:ahLst/>
            <a:cxnLst/>
            <a:rect l="0" t="0" r="r" b="b"/>
            <a:pathLst>
              <a:path w="100000" h="100000" fill="none">
                <a:moveTo>
                  <a:pt x="0" y="100000"/>
                </a:moveTo>
                <a:lnTo>
                  <a:pt x="100000" y="0"/>
                </a:lnTo>
              </a:path>
            </a:pathLst>
          </a:custGeom>
          <a:noFill/>
          <a:ln w="27940" cap="rnd">
            <a:solidFill>
              <a:srgbClr val="F3F1EA">
                <a:alpha val="85000"/>
              </a:srgbClr>
            </a:solidFill>
          </a:ln>
        </p:spPr>
        <p:txBody>
          <a:bodyPr rtlCol="0" anchor="ctr"/>
          <a:lstStyle/>
          <a:p>
            <a:pPr algn="ctr"/>
          </a:p>
        </p:txBody>
      </p:sp>
      <p:sp>
        <p:nvSpPr>
          <p:cNvPr id="109" name="deckkit-motif-quiet+decor:a chalk stroke; the words it frames carry the meaning"/>
          <p:cNvSpPr/>
          <p:nvPr/>
        </p:nvSpPr>
        <p:spPr>
          <a:xfrm>
            <a:off x="5594952" y="5658894"/>
            <a:ext cx="1705500" cy="15445"/>
          </a:xfrm>
          <a:custGeom>
            <a:avLst/>
            <a:gdLst/>
            <a:ahLst/>
            <a:cxnLst/>
            <a:rect l="0" t="0" r="r" b="b"/>
            <a:pathLst>
              <a:path w="100000" h="100000" fill="none">
                <a:moveTo>
                  <a:pt x="0" y="100000"/>
                </a:moveTo>
                <a:lnTo>
                  <a:pt x="100000" y="0"/>
                </a:lnTo>
              </a:path>
            </a:pathLst>
          </a:custGeom>
          <a:noFill/>
          <a:ln w="16764" cap="rnd">
            <a:solidFill>
              <a:srgbClr val="F3F1EA">
                <a:alpha val="45000"/>
              </a:srgbClr>
            </a:solidFill>
          </a:ln>
        </p:spPr>
        <p:txBody>
          <a:bodyPr rtlCol="0" anchor="ctr"/>
          <a:lstStyle/>
          <a:p>
            <a:pPr algn="ctr"/>
          </a:p>
        </p:txBody>
      </p:sp>
      <p:sp>
        <p:nvSpPr>
          <p:cNvPr id="110" name="deckkit-motif-quiet+decor:a chalk stroke; the words it frames carry the meaning"/>
          <p:cNvSpPr/>
          <p:nvPr/>
        </p:nvSpPr>
        <p:spPr>
          <a:xfrm>
            <a:off x="7166921" y="5590540"/>
            <a:ext cx="124440" cy="156226"/>
          </a:xfrm>
          <a:custGeom>
            <a:avLst/>
            <a:gdLst/>
            <a:ahLst/>
            <a:cxnLst/>
            <a:rect l="0" t="0" r="r" b="b"/>
            <a:pathLst>
              <a:path w="100000" h="100000" fill="none">
                <a:moveTo>
                  <a:pt x="0" y="100000"/>
                </a:moveTo>
                <a:lnTo>
                  <a:pt x="100000" y="54954"/>
                </a:lnTo>
                <a:lnTo>
                  <a:pt x="2811" y="0"/>
                </a:lnTo>
              </a:path>
            </a:pathLst>
          </a:custGeom>
          <a:noFill/>
          <a:ln w="27940" cap="rnd">
            <a:solidFill>
              <a:srgbClr val="F3F1EA">
                <a:alpha val="85000"/>
              </a:srgbClr>
            </a:solidFill>
          </a:ln>
        </p:spPr>
        <p:txBody>
          <a:bodyPr rtlCol="0" anchor="ctr"/>
          <a:lstStyle/>
          <a:p>
            <a:pPr algn="ctr"/>
          </a:p>
        </p:txBody>
      </p:sp>
      <p:sp>
        <p:nvSpPr>
          <p:cNvPr id="111" name="TextBox 110"/>
          <p:cNvSpPr txBox="1"/>
          <p:nvPr/>
        </p:nvSpPr>
        <p:spPr>
          <a:xfrm>
            <a:off x="5503519" y="5222494"/>
            <a:ext cx="1946656" cy="291693"/>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1584" b="1" i="0">
                <a:solidFill>
                  <a:srgbClr val="F2D16B"/>
                </a:solidFill>
                <a:latin typeface="Chalkboard SE"/>
                <a:ea typeface="Hiragino Sans GB"/>
              </a:rPr>
              <a:t>light energy</a:t>
            </a:r>
          </a:p>
        </p:txBody>
      </p:sp>
      <p:sp>
        <p:nvSpPr>
          <p:cNvPr id="112" name="deckkit-motif-quiet+overlap+decor:a chalk frame drawn round its own words; the box encloses the text by design"/>
          <p:cNvSpPr/>
          <p:nvPr/>
        </p:nvSpPr>
        <p:spPr>
          <a:xfrm>
            <a:off x="5738274" y="5194490"/>
            <a:ext cx="1523029" cy="357405"/>
          </a:xfrm>
          <a:custGeom>
            <a:avLst/>
            <a:gdLst/>
            <a:ahLst/>
            <a:cxnLst/>
            <a:rect l="0" t="0" r="r" b="b"/>
            <a:pathLst>
              <a:path w="100000" h="100000" fill="none">
                <a:moveTo>
                  <a:pt x="0" y="18554"/>
                </a:moveTo>
                <a:lnTo>
                  <a:pt x="100000" y="4796"/>
                </a:lnTo>
                <a:lnTo>
                  <a:pt x="98786" y="100000"/>
                </a:lnTo>
                <a:lnTo>
                  <a:pt x="870" y="84193"/>
                </a:lnTo>
                <a:lnTo>
                  <a:pt x="2183" y="0"/>
                </a:lnTo>
              </a:path>
            </a:pathLst>
          </a:custGeom>
          <a:noFill/>
          <a:ln w="25400" cap="rnd">
            <a:solidFill>
              <a:srgbClr val="F2D16B">
                <a:alpha val="85000"/>
              </a:srgbClr>
            </a:solidFill>
          </a:ln>
        </p:spPr>
        <p:txBody>
          <a:bodyPr rtlCol="0" anchor="ctr"/>
          <a:lstStyle/>
          <a:p>
            <a:pPr algn="ctr"/>
          </a:p>
        </p:txBody>
      </p:sp>
      <p:sp>
        <p:nvSpPr>
          <p:cNvPr id="113" name="deckkit-motif-quiet+overlap+decor:a chalk frame drawn round its own words; the box encloses the text by design"/>
          <p:cNvSpPr/>
          <p:nvPr/>
        </p:nvSpPr>
        <p:spPr>
          <a:xfrm>
            <a:off x="5743198" y="5203892"/>
            <a:ext cx="1508033" cy="353291"/>
          </a:xfrm>
          <a:custGeom>
            <a:avLst/>
            <a:gdLst/>
            <a:ahLst/>
            <a:cxnLst/>
            <a:rect l="0" t="0" r="r" b="b"/>
            <a:pathLst>
              <a:path w="100000" h="100000" fill="none">
                <a:moveTo>
                  <a:pt x="0" y="12665"/>
                </a:moveTo>
                <a:lnTo>
                  <a:pt x="100000" y="2363"/>
                </a:lnTo>
                <a:lnTo>
                  <a:pt x="99559" y="100000"/>
                </a:lnTo>
                <a:lnTo>
                  <a:pt x="174" y="88030"/>
                </a:lnTo>
                <a:lnTo>
                  <a:pt x="1929" y="0"/>
                </a:lnTo>
              </a:path>
            </a:pathLst>
          </a:custGeom>
          <a:noFill/>
          <a:ln w="15240" cap="rnd">
            <a:solidFill>
              <a:srgbClr val="F2D16B">
                <a:alpha val="45000"/>
              </a:srgbClr>
            </a:solidFill>
          </a:ln>
        </p:spPr>
        <p:txBody>
          <a:bodyPr rtlCol="0" anchor="ctr"/>
          <a:lstStyle/>
          <a:p>
            <a:pPr algn="ctr"/>
          </a:p>
        </p:txBody>
      </p:sp>
      <p:sp>
        <p:nvSpPr>
          <p:cNvPr id="114" name="TextBox 113"/>
          <p:cNvSpPr txBox="1"/>
          <p:nvPr/>
        </p:nvSpPr>
        <p:spPr>
          <a:xfrm>
            <a:off x="5503519" y="5825083"/>
            <a:ext cx="1946656" cy="291693"/>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1584" b="0" i="0">
                <a:solidFill>
                  <a:srgbClr val="F3F1EA"/>
                </a:solidFill>
                <a:latin typeface="Chalkboard SE"/>
                <a:ea typeface="Hiragino Sans GB"/>
              </a:rPr>
              <a:t>chloroplasts</a:t>
            </a:r>
          </a:p>
        </p:txBody>
      </p:sp>
      <p:sp>
        <p:nvSpPr>
          <p:cNvPr id="115" name="TextBox 114"/>
          <p:cNvSpPr txBox="1"/>
          <p:nvPr/>
        </p:nvSpPr>
        <p:spPr>
          <a:xfrm>
            <a:off x="7450175" y="5458968"/>
            <a:ext cx="2248408" cy="405130"/>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2200" b="0" i="0">
                <a:solidFill>
                  <a:srgbClr val="F3F1EA"/>
                </a:solidFill>
                <a:latin typeface="Chalkboard SE"/>
                <a:ea typeface="Hiragino Sans GB"/>
              </a:rPr>
              <a:t>organic matter</a:t>
            </a:r>
          </a:p>
        </p:txBody>
      </p:sp>
      <p:sp>
        <p:nvSpPr>
          <p:cNvPr id="116" name="TextBox 115"/>
          <p:cNvSpPr txBox="1"/>
          <p:nvPr/>
        </p:nvSpPr>
        <p:spPr>
          <a:xfrm>
            <a:off x="9698583" y="5458968"/>
            <a:ext cx="419100" cy="405130"/>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2200" b="0" i="0">
                <a:solidFill>
                  <a:srgbClr val="F3F1EA"/>
                </a:solidFill>
                <a:latin typeface="Chalkboard SE"/>
                <a:ea typeface="Hiragino Sans GB"/>
              </a:rPr>
              <a:t>+</a:t>
            </a:r>
          </a:p>
        </p:txBody>
      </p:sp>
      <p:sp>
        <p:nvSpPr>
          <p:cNvPr id="117" name="TextBox 116"/>
          <p:cNvSpPr txBox="1"/>
          <p:nvPr/>
        </p:nvSpPr>
        <p:spPr>
          <a:xfrm>
            <a:off x="10117683" y="5458968"/>
            <a:ext cx="1130808" cy="405130"/>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2200" b="0" i="0">
                <a:solidFill>
                  <a:srgbClr val="F3F1EA"/>
                </a:solidFill>
                <a:latin typeface="Chalkboard SE"/>
                <a:ea typeface="Hiragino Sans GB"/>
              </a:rPr>
              <a:t>oxygen</a:t>
            </a:r>
          </a:p>
        </p:txBody>
      </p:sp>
      <p:sp>
        <p:nvSpPr>
          <p:cNvPr id="118" name="deckkit-motif-quiet+overlap+decor:a chalk ring drawn round the word or number it circles, as a teacher circles on the board"/>
          <p:cNvSpPr/>
          <p:nvPr/>
        </p:nvSpPr>
        <p:spPr>
          <a:xfrm>
            <a:off x="7410338" y="5327933"/>
            <a:ext cx="2307411" cy="672929"/>
          </a:xfrm>
          <a:custGeom>
            <a:avLst/>
            <a:gdLst/>
            <a:ahLst/>
            <a:cxnLst/>
            <a:rect l="0" t="0" r="r" b="b"/>
            <a:pathLst>
              <a:path w="100000" h="100000" fill="none">
                <a:moveTo>
                  <a:pt x="21134" y="10671"/>
                </a:moveTo>
                <a:lnTo>
                  <a:pt x="22988" y="8898"/>
                </a:lnTo>
                <a:lnTo>
                  <a:pt x="24043" y="8894"/>
                </a:lnTo>
                <a:lnTo>
                  <a:pt x="26109" y="7022"/>
                </a:lnTo>
                <a:lnTo>
                  <a:pt x="27371" y="5239"/>
                </a:lnTo>
                <a:lnTo>
                  <a:pt x="28490" y="4881"/>
                </a:lnTo>
                <a:lnTo>
                  <a:pt x="30681" y="3186"/>
                </a:lnTo>
                <a:lnTo>
                  <a:pt x="32552" y="3096"/>
                </a:lnTo>
                <a:lnTo>
                  <a:pt x="33721" y="1944"/>
                </a:lnTo>
                <a:lnTo>
                  <a:pt x="36173" y="3767"/>
                </a:lnTo>
                <a:lnTo>
                  <a:pt x="37796" y="2999"/>
                </a:lnTo>
                <a:lnTo>
                  <a:pt x="38746" y="1768"/>
                </a:lnTo>
                <a:lnTo>
                  <a:pt x="40940" y="840"/>
                </a:lnTo>
                <a:lnTo>
                  <a:pt x="43127" y="1484"/>
                </a:lnTo>
                <a:lnTo>
                  <a:pt x="44121" y="2813"/>
                </a:lnTo>
                <a:lnTo>
                  <a:pt x="45842" y="3071"/>
                </a:lnTo>
                <a:lnTo>
                  <a:pt x="47902" y="1770"/>
                </a:lnTo>
                <a:lnTo>
                  <a:pt x="49544" y="1496"/>
                </a:lnTo>
                <a:lnTo>
                  <a:pt x="51144" y="0"/>
                </a:lnTo>
                <a:lnTo>
                  <a:pt x="53542" y="626"/>
                </a:lnTo>
                <a:lnTo>
                  <a:pt x="55219" y="543"/>
                </a:lnTo>
                <a:lnTo>
                  <a:pt x="57166" y="2806"/>
                </a:lnTo>
                <a:lnTo>
                  <a:pt x="58739" y="2439"/>
                </a:lnTo>
                <a:lnTo>
                  <a:pt x="60358" y="2436"/>
                </a:lnTo>
                <a:lnTo>
                  <a:pt x="61712" y="1767"/>
                </a:lnTo>
                <a:lnTo>
                  <a:pt x="64174" y="1092"/>
                </a:lnTo>
                <a:lnTo>
                  <a:pt x="66054" y="3629"/>
                </a:lnTo>
                <a:lnTo>
                  <a:pt x="67342" y="2309"/>
                </a:lnTo>
                <a:lnTo>
                  <a:pt x="69139" y="2852"/>
                </a:lnTo>
                <a:lnTo>
                  <a:pt x="71386" y="3430"/>
                </a:lnTo>
                <a:lnTo>
                  <a:pt x="72160" y="3149"/>
                </a:lnTo>
                <a:lnTo>
                  <a:pt x="74468" y="6860"/>
                </a:lnTo>
                <a:lnTo>
                  <a:pt x="75856" y="6101"/>
                </a:lnTo>
                <a:lnTo>
                  <a:pt x="77452" y="7907"/>
                </a:lnTo>
                <a:lnTo>
                  <a:pt x="78625" y="8507"/>
                </a:lnTo>
                <a:lnTo>
                  <a:pt x="80368" y="9683"/>
                </a:lnTo>
                <a:lnTo>
                  <a:pt x="81376" y="9404"/>
                </a:lnTo>
                <a:lnTo>
                  <a:pt x="82843" y="13124"/>
                </a:lnTo>
                <a:lnTo>
                  <a:pt x="84097" y="13346"/>
                </a:lnTo>
                <a:lnTo>
                  <a:pt x="85267" y="13069"/>
                </a:lnTo>
                <a:lnTo>
                  <a:pt x="86204" y="16748"/>
                </a:lnTo>
                <a:lnTo>
                  <a:pt x="88011" y="16702"/>
                </a:lnTo>
                <a:lnTo>
                  <a:pt x="89020" y="19087"/>
                </a:lnTo>
                <a:lnTo>
                  <a:pt x="90295" y="21429"/>
                </a:lnTo>
                <a:lnTo>
                  <a:pt x="90871" y="22968"/>
                </a:lnTo>
                <a:lnTo>
                  <a:pt x="92416" y="23125"/>
                </a:lnTo>
                <a:lnTo>
                  <a:pt x="93329" y="24280"/>
                </a:lnTo>
                <a:lnTo>
                  <a:pt x="93800" y="24989"/>
                </a:lnTo>
                <a:lnTo>
                  <a:pt x="95189" y="26246"/>
                </a:lnTo>
                <a:lnTo>
                  <a:pt x="95284" y="29908"/>
                </a:lnTo>
                <a:lnTo>
                  <a:pt x="96758" y="30458"/>
                </a:lnTo>
                <a:lnTo>
                  <a:pt x="97553" y="30687"/>
                </a:lnTo>
                <a:lnTo>
                  <a:pt x="97657" y="33131"/>
                </a:lnTo>
                <a:lnTo>
                  <a:pt x="98378" y="34444"/>
                </a:lnTo>
                <a:lnTo>
                  <a:pt x="98517" y="36720"/>
                </a:lnTo>
                <a:lnTo>
                  <a:pt x="99678" y="40578"/>
                </a:lnTo>
                <a:lnTo>
                  <a:pt x="99802" y="40704"/>
                </a:lnTo>
                <a:lnTo>
                  <a:pt x="99500" y="44050"/>
                </a:lnTo>
                <a:lnTo>
                  <a:pt x="99830" y="45085"/>
                </a:lnTo>
                <a:lnTo>
                  <a:pt x="99335" y="45184"/>
                </a:lnTo>
                <a:lnTo>
                  <a:pt x="100000" y="48861"/>
                </a:lnTo>
                <a:lnTo>
                  <a:pt x="99862" y="49992"/>
                </a:lnTo>
                <a:lnTo>
                  <a:pt x="99188" y="51674"/>
                </a:lnTo>
                <a:lnTo>
                  <a:pt x="99299" y="52516"/>
                </a:lnTo>
                <a:lnTo>
                  <a:pt x="98668" y="54128"/>
                </a:lnTo>
                <a:lnTo>
                  <a:pt x="98530" y="54963"/>
                </a:lnTo>
                <a:lnTo>
                  <a:pt x="98068" y="59730"/>
                </a:lnTo>
                <a:lnTo>
                  <a:pt x="97039" y="60237"/>
                </a:lnTo>
                <a:lnTo>
                  <a:pt x="97215" y="62754"/>
                </a:lnTo>
                <a:lnTo>
                  <a:pt x="96731" y="62489"/>
                </a:lnTo>
                <a:lnTo>
                  <a:pt x="96115" y="66450"/>
                </a:lnTo>
                <a:lnTo>
                  <a:pt x="96123" y="65433"/>
                </a:lnTo>
                <a:lnTo>
                  <a:pt x="94853" y="66977"/>
                </a:lnTo>
                <a:lnTo>
                  <a:pt x="94248" y="69799"/>
                </a:lnTo>
                <a:lnTo>
                  <a:pt x="93770" y="72834"/>
                </a:lnTo>
                <a:lnTo>
                  <a:pt x="93612" y="72068"/>
                </a:lnTo>
                <a:lnTo>
                  <a:pt x="92785" y="74342"/>
                </a:lnTo>
                <a:lnTo>
                  <a:pt x="91951" y="75601"/>
                </a:lnTo>
                <a:lnTo>
                  <a:pt x="90767" y="77048"/>
                </a:lnTo>
                <a:lnTo>
                  <a:pt x="90011" y="80280"/>
                </a:lnTo>
                <a:lnTo>
                  <a:pt x="89131" y="79577"/>
                </a:lnTo>
                <a:lnTo>
                  <a:pt x="88158" y="83677"/>
                </a:lnTo>
                <a:lnTo>
                  <a:pt x="87012" y="84741"/>
                </a:lnTo>
                <a:lnTo>
                  <a:pt x="85004" y="84941"/>
                </a:lnTo>
                <a:lnTo>
                  <a:pt x="83712" y="87117"/>
                </a:lnTo>
                <a:lnTo>
                  <a:pt x="82416" y="88074"/>
                </a:lnTo>
                <a:lnTo>
                  <a:pt x="81040" y="89090"/>
                </a:lnTo>
                <a:lnTo>
                  <a:pt x="79609" y="87958"/>
                </a:lnTo>
                <a:lnTo>
                  <a:pt x="78161" y="89781"/>
                </a:lnTo>
                <a:lnTo>
                  <a:pt x="77103" y="90638"/>
                </a:lnTo>
                <a:lnTo>
                  <a:pt x="75161" y="92331"/>
                </a:lnTo>
                <a:lnTo>
                  <a:pt x="74004" y="91689"/>
                </a:lnTo>
                <a:lnTo>
                  <a:pt x="72079" y="93824"/>
                </a:lnTo>
                <a:lnTo>
                  <a:pt x="70596" y="96091"/>
                </a:lnTo>
                <a:lnTo>
                  <a:pt x="68566" y="95961"/>
                </a:lnTo>
                <a:lnTo>
                  <a:pt x="67127" y="96221"/>
                </a:lnTo>
                <a:lnTo>
                  <a:pt x="65023" y="97727"/>
                </a:lnTo>
                <a:lnTo>
                  <a:pt x="64203" y="96864"/>
                </a:lnTo>
                <a:lnTo>
                  <a:pt x="61864" y="99529"/>
                </a:lnTo>
                <a:lnTo>
                  <a:pt x="59926" y="97061"/>
                </a:lnTo>
                <a:lnTo>
                  <a:pt x="58131" y="99920"/>
                </a:lnTo>
                <a:lnTo>
                  <a:pt x="56999" y="99094"/>
                </a:lnTo>
                <a:lnTo>
                  <a:pt x="55063" y="97974"/>
                </a:lnTo>
                <a:lnTo>
                  <a:pt x="53268" y="99528"/>
                </a:lnTo>
                <a:lnTo>
                  <a:pt x="51321" y="99424"/>
                </a:lnTo>
                <a:lnTo>
                  <a:pt x="49385" y="98848"/>
                </a:lnTo>
                <a:lnTo>
                  <a:pt x="47230" y="99377"/>
                </a:lnTo>
                <a:lnTo>
                  <a:pt x="45613" y="100000"/>
                </a:lnTo>
                <a:lnTo>
                  <a:pt x="44369" y="99703"/>
                </a:lnTo>
                <a:lnTo>
                  <a:pt x="42265" y="97660"/>
                </a:lnTo>
                <a:lnTo>
                  <a:pt x="40467" y="97938"/>
                </a:lnTo>
                <a:lnTo>
                  <a:pt x="39002" y="98882"/>
                </a:lnTo>
                <a:lnTo>
                  <a:pt x="36814" y="96635"/>
                </a:lnTo>
                <a:lnTo>
                  <a:pt x="35564" y="96691"/>
                </a:lnTo>
                <a:lnTo>
                  <a:pt x="34334" y="96138"/>
                </a:lnTo>
                <a:lnTo>
                  <a:pt x="32499" y="95287"/>
                </a:lnTo>
                <a:lnTo>
                  <a:pt x="30975" y="94810"/>
                </a:lnTo>
                <a:lnTo>
                  <a:pt x="29458" y="93417"/>
                </a:lnTo>
                <a:lnTo>
                  <a:pt x="27492" y="93345"/>
                </a:lnTo>
                <a:lnTo>
                  <a:pt x="26102" y="91513"/>
                </a:lnTo>
                <a:lnTo>
                  <a:pt x="25005" y="91786"/>
                </a:lnTo>
                <a:lnTo>
                  <a:pt x="23656" y="87776"/>
                </a:lnTo>
                <a:lnTo>
                  <a:pt x="21520" y="87854"/>
                </a:lnTo>
                <a:lnTo>
                  <a:pt x="20119" y="86358"/>
                </a:lnTo>
                <a:lnTo>
                  <a:pt x="18820" y="85144"/>
                </a:lnTo>
                <a:lnTo>
                  <a:pt x="17159" y="86912"/>
                </a:lnTo>
                <a:lnTo>
                  <a:pt x="16194" y="84234"/>
                </a:lnTo>
                <a:lnTo>
                  <a:pt x="14256" y="84673"/>
                </a:lnTo>
                <a:lnTo>
                  <a:pt x="13545" y="80991"/>
                </a:lnTo>
                <a:lnTo>
                  <a:pt x="11981" y="81111"/>
                </a:lnTo>
                <a:lnTo>
                  <a:pt x="11170" y="78504"/>
                </a:lnTo>
                <a:lnTo>
                  <a:pt x="10362" y="77278"/>
                </a:lnTo>
                <a:lnTo>
                  <a:pt x="8714" y="77505"/>
                </a:lnTo>
                <a:lnTo>
                  <a:pt x="7711" y="75441"/>
                </a:lnTo>
                <a:lnTo>
                  <a:pt x="6926" y="73601"/>
                </a:lnTo>
                <a:lnTo>
                  <a:pt x="6242" y="71285"/>
                </a:lnTo>
                <a:lnTo>
                  <a:pt x="6180" y="69944"/>
                </a:lnTo>
                <a:lnTo>
                  <a:pt x="5067" y="68787"/>
                </a:lnTo>
                <a:lnTo>
                  <a:pt x="4335" y="65681"/>
                </a:lnTo>
                <a:lnTo>
                  <a:pt x="3892" y="64329"/>
                </a:lnTo>
                <a:lnTo>
                  <a:pt x="3198" y="64893"/>
                </a:lnTo>
                <a:lnTo>
                  <a:pt x="2573" y="62714"/>
                </a:lnTo>
                <a:lnTo>
                  <a:pt x="2975" y="60672"/>
                </a:lnTo>
                <a:lnTo>
                  <a:pt x="1675" y="58302"/>
                </a:lnTo>
                <a:lnTo>
                  <a:pt x="1289" y="56932"/>
                </a:lnTo>
                <a:lnTo>
                  <a:pt x="1543" y="54000"/>
                </a:lnTo>
                <a:lnTo>
                  <a:pt x="545" y="53244"/>
                </a:lnTo>
                <a:lnTo>
                  <a:pt x="333" y="50711"/>
                </a:lnTo>
                <a:lnTo>
                  <a:pt x="435" y="50838"/>
                </a:lnTo>
                <a:lnTo>
                  <a:pt x="183" y="46565"/>
                </a:lnTo>
                <a:lnTo>
                  <a:pt x="489" y="46998"/>
                </a:lnTo>
                <a:lnTo>
                  <a:pt x="233" y="42662"/>
                </a:lnTo>
                <a:lnTo>
                  <a:pt x="0" y="42001"/>
                </a:lnTo>
                <a:lnTo>
                  <a:pt x="544" y="39612"/>
                </a:lnTo>
                <a:lnTo>
                  <a:pt x="1089" y="39834"/>
                </a:lnTo>
                <a:lnTo>
                  <a:pt x="1626" y="38192"/>
                </a:lnTo>
                <a:lnTo>
                  <a:pt x="1292" y="35466"/>
                </a:lnTo>
                <a:lnTo>
                  <a:pt x="1989" y="34795"/>
                </a:lnTo>
                <a:lnTo>
                  <a:pt x="3359" y="32671"/>
                </a:lnTo>
                <a:lnTo>
                  <a:pt x="3654" y="28769"/>
                </a:lnTo>
                <a:lnTo>
                  <a:pt x="5156" y="28979"/>
                </a:lnTo>
                <a:lnTo>
                  <a:pt x="5944" y="27011"/>
                </a:lnTo>
                <a:lnTo>
                  <a:pt x="7145" y="25095"/>
                </a:lnTo>
                <a:lnTo>
                  <a:pt x="7716" y="23704"/>
                </a:lnTo>
                <a:lnTo>
                  <a:pt x="8853" y="23195"/>
                </a:lnTo>
                <a:lnTo>
                  <a:pt x="10553" y="20011"/>
                </a:lnTo>
                <a:lnTo>
                  <a:pt x="10928" y="20105"/>
                </a:lnTo>
                <a:lnTo>
                  <a:pt x="12683" y="17736"/>
                </a:lnTo>
                <a:lnTo>
                  <a:pt x="13485" y="16009"/>
                </a:lnTo>
                <a:lnTo>
                  <a:pt x="14472" y="16152"/>
                </a:lnTo>
                <a:lnTo>
                  <a:pt x="16312" y="15407"/>
                </a:lnTo>
                <a:lnTo>
                  <a:pt x="17067" y="12377"/>
                </a:lnTo>
                <a:lnTo>
                  <a:pt x="19085" y="12581"/>
                </a:lnTo>
                <a:lnTo>
                  <a:pt x="19905" y="11897"/>
                </a:lnTo>
                <a:lnTo>
                  <a:pt x="21567" y="10215"/>
                </a:lnTo>
                <a:lnTo>
                  <a:pt x="22352" y="10112"/>
                </a:lnTo>
                <a:lnTo>
                  <a:pt x="23931" y="6515"/>
                </a:lnTo>
                <a:lnTo>
                  <a:pt x="25562" y="7156"/>
                </a:lnTo>
                <a:lnTo>
                  <a:pt x="27372" y="5100"/>
                </a:lnTo>
                <a:lnTo>
                  <a:pt x="29042" y="5338"/>
                </a:lnTo>
                <a:lnTo>
                  <a:pt x="30156" y="5785"/>
                </a:lnTo>
                <a:lnTo>
                  <a:pt x="32440" y="5337"/>
                </a:lnTo>
                <a:lnTo>
                  <a:pt x="34019" y="2551"/>
                </a:lnTo>
                <a:lnTo>
                  <a:pt x="35835" y="4333"/>
                </a:lnTo>
                <a:lnTo>
                  <a:pt x="37342" y="3978"/>
                </a:lnTo>
                <a:lnTo>
                  <a:pt x="39506" y="1987"/>
                </a:lnTo>
                <a:lnTo>
                  <a:pt x="41233" y="3533"/>
                </a:lnTo>
                <a:lnTo>
                  <a:pt x="42847" y="331"/>
                </a:lnTo>
                <a:lnTo>
                  <a:pt x="44179" y="2156"/>
                </a:lnTo>
              </a:path>
            </a:pathLst>
          </a:custGeom>
          <a:noFill/>
          <a:ln w="30480" cap="rnd">
            <a:solidFill>
              <a:srgbClr val="F2D16B">
                <a:alpha val="85000"/>
              </a:srgbClr>
            </a:solidFill>
          </a:ln>
        </p:spPr>
        <p:txBody>
          <a:bodyPr rtlCol="0" anchor="ctr"/>
          <a:lstStyle/>
          <a:p>
            <a:pPr algn="ctr"/>
          </a:p>
        </p:txBody>
      </p:sp>
      <p:sp>
        <p:nvSpPr>
          <p:cNvPr id="119" name="deckkit-motif-quiet+overlap+decor:a chalk ring drawn round the word or number it circles, as a teacher circles on the board"/>
          <p:cNvSpPr/>
          <p:nvPr/>
        </p:nvSpPr>
        <p:spPr>
          <a:xfrm>
            <a:off x="7404323" y="5332185"/>
            <a:ext cx="2317478" cy="676024"/>
          </a:xfrm>
          <a:custGeom>
            <a:avLst/>
            <a:gdLst/>
            <a:ahLst/>
            <a:cxnLst/>
            <a:rect l="0" t="0" r="r" b="b"/>
            <a:pathLst>
              <a:path w="100000" h="100000" fill="none">
                <a:moveTo>
                  <a:pt x="21721" y="10208"/>
                </a:moveTo>
                <a:lnTo>
                  <a:pt x="23158" y="7197"/>
                </a:lnTo>
                <a:lnTo>
                  <a:pt x="24875" y="7392"/>
                </a:lnTo>
                <a:lnTo>
                  <a:pt x="26325" y="5369"/>
                </a:lnTo>
                <a:lnTo>
                  <a:pt x="27979" y="5621"/>
                </a:lnTo>
                <a:lnTo>
                  <a:pt x="29357" y="5427"/>
                </a:lnTo>
                <a:lnTo>
                  <a:pt x="31089" y="3494"/>
                </a:lnTo>
                <a:lnTo>
                  <a:pt x="31997" y="3015"/>
                </a:lnTo>
                <a:lnTo>
                  <a:pt x="33782" y="2921"/>
                </a:lnTo>
                <a:lnTo>
                  <a:pt x="36102" y="1899"/>
                </a:lnTo>
                <a:lnTo>
                  <a:pt x="37187" y="445"/>
                </a:lnTo>
                <a:lnTo>
                  <a:pt x="39205" y="1947"/>
                </a:lnTo>
                <a:lnTo>
                  <a:pt x="40576" y="1991"/>
                </a:lnTo>
                <a:lnTo>
                  <a:pt x="42497" y="0"/>
                </a:lnTo>
                <a:lnTo>
                  <a:pt x="44921" y="1215"/>
                </a:lnTo>
                <a:lnTo>
                  <a:pt x="46632" y="1084"/>
                </a:lnTo>
                <a:lnTo>
                  <a:pt x="47641" y="120"/>
                </a:lnTo>
                <a:lnTo>
                  <a:pt x="49665" y="1367"/>
                </a:lnTo>
                <a:lnTo>
                  <a:pt x="51734" y="1690"/>
                </a:lnTo>
                <a:lnTo>
                  <a:pt x="53365" y="53"/>
                </a:lnTo>
                <a:lnTo>
                  <a:pt x="54908" y="461"/>
                </a:lnTo>
                <a:lnTo>
                  <a:pt x="56724" y="124"/>
                </a:lnTo>
                <a:lnTo>
                  <a:pt x="58538" y="812"/>
                </a:lnTo>
                <a:lnTo>
                  <a:pt x="59839" y="2098"/>
                </a:lnTo>
                <a:lnTo>
                  <a:pt x="62143" y="2190"/>
                </a:lnTo>
                <a:lnTo>
                  <a:pt x="64069" y="2178"/>
                </a:lnTo>
                <a:lnTo>
                  <a:pt x="66093" y="1326"/>
                </a:lnTo>
                <a:lnTo>
                  <a:pt x="67294" y="496"/>
                </a:lnTo>
                <a:lnTo>
                  <a:pt x="69300" y="2845"/>
                </a:lnTo>
                <a:lnTo>
                  <a:pt x="70940" y="4769"/>
                </a:lnTo>
                <a:lnTo>
                  <a:pt x="72267" y="2941"/>
                </a:lnTo>
                <a:lnTo>
                  <a:pt x="74419" y="5614"/>
                </a:lnTo>
                <a:lnTo>
                  <a:pt x="75774" y="4027"/>
                </a:lnTo>
                <a:lnTo>
                  <a:pt x="77205" y="7496"/>
                </a:lnTo>
                <a:lnTo>
                  <a:pt x="78806" y="7361"/>
                </a:lnTo>
                <a:lnTo>
                  <a:pt x="80120" y="9028"/>
                </a:lnTo>
                <a:lnTo>
                  <a:pt x="81677" y="10429"/>
                </a:lnTo>
                <a:lnTo>
                  <a:pt x="83233" y="11865"/>
                </a:lnTo>
                <a:lnTo>
                  <a:pt x="84018" y="11530"/>
                </a:lnTo>
                <a:lnTo>
                  <a:pt x="85607" y="14619"/>
                </a:lnTo>
                <a:lnTo>
                  <a:pt x="86906" y="14046"/>
                </a:lnTo>
                <a:lnTo>
                  <a:pt x="87955" y="17670"/>
                </a:lnTo>
                <a:lnTo>
                  <a:pt x="88319" y="17176"/>
                </a:lnTo>
                <a:lnTo>
                  <a:pt x="89911" y="18066"/>
                </a:lnTo>
                <a:lnTo>
                  <a:pt x="91137" y="19883"/>
                </a:lnTo>
                <a:lnTo>
                  <a:pt x="92009" y="21434"/>
                </a:lnTo>
                <a:lnTo>
                  <a:pt x="92554" y="22618"/>
                </a:lnTo>
                <a:lnTo>
                  <a:pt x="93768" y="25758"/>
                </a:lnTo>
                <a:lnTo>
                  <a:pt x="94412" y="27198"/>
                </a:lnTo>
                <a:lnTo>
                  <a:pt x="95382" y="28636"/>
                </a:lnTo>
                <a:lnTo>
                  <a:pt x="96213" y="28748"/>
                </a:lnTo>
                <a:lnTo>
                  <a:pt x="96729" y="29935"/>
                </a:lnTo>
                <a:lnTo>
                  <a:pt x="97907" y="32752"/>
                </a:lnTo>
                <a:lnTo>
                  <a:pt x="97929" y="35962"/>
                </a:lnTo>
                <a:lnTo>
                  <a:pt x="98903" y="34894"/>
                </a:lnTo>
                <a:lnTo>
                  <a:pt x="99339" y="38501"/>
                </a:lnTo>
                <a:lnTo>
                  <a:pt x="99342" y="39959"/>
                </a:lnTo>
                <a:lnTo>
                  <a:pt x="100000" y="41321"/>
                </a:lnTo>
                <a:lnTo>
                  <a:pt x="99761" y="43948"/>
                </a:lnTo>
                <a:lnTo>
                  <a:pt x="99483" y="44784"/>
                </a:lnTo>
                <a:lnTo>
                  <a:pt x="99746" y="47490"/>
                </a:lnTo>
                <a:lnTo>
                  <a:pt x="99286" y="48850"/>
                </a:lnTo>
                <a:lnTo>
                  <a:pt x="98825" y="51485"/>
                </a:lnTo>
                <a:lnTo>
                  <a:pt x="98342" y="52734"/>
                </a:lnTo>
                <a:lnTo>
                  <a:pt x="98424" y="53074"/>
                </a:lnTo>
                <a:lnTo>
                  <a:pt x="98189" y="55942"/>
                </a:lnTo>
                <a:lnTo>
                  <a:pt x="97335" y="57322"/>
                </a:lnTo>
                <a:lnTo>
                  <a:pt x="97011" y="59999"/>
                </a:lnTo>
                <a:lnTo>
                  <a:pt x="96752" y="60139"/>
                </a:lnTo>
                <a:lnTo>
                  <a:pt x="96221" y="60895"/>
                </a:lnTo>
                <a:lnTo>
                  <a:pt x="95750" y="62897"/>
                </a:lnTo>
                <a:lnTo>
                  <a:pt x="95698" y="66822"/>
                </a:lnTo>
                <a:lnTo>
                  <a:pt x="94820" y="66100"/>
                </a:lnTo>
                <a:lnTo>
                  <a:pt x="94580" y="67775"/>
                </a:lnTo>
                <a:lnTo>
                  <a:pt x="93872" y="71526"/>
                </a:lnTo>
                <a:lnTo>
                  <a:pt x="93037" y="72969"/>
                </a:lnTo>
                <a:lnTo>
                  <a:pt x="92642" y="72596"/>
                </a:lnTo>
                <a:lnTo>
                  <a:pt x="91574" y="75859"/>
                </a:lnTo>
                <a:lnTo>
                  <a:pt x="90566" y="76130"/>
                </a:lnTo>
                <a:lnTo>
                  <a:pt x="90068" y="79634"/>
                </a:lnTo>
                <a:lnTo>
                  <a:pt x="88976" y="80588"/>
                </a:lnTo>
                <a:lnTo>
                  <a:pt x="87370" y="80811"/>
                </a:lnTo>
                <a:lnTo>
                  <a:pt x="86462" y="84122"/>
                </a:lnTo>
                <a:lnTo>
                  <a:pt x="85225" y="84965"/>
                </a:lnTo>
                <a:lnTo>
                  <a:pt x="83580" y="85227"/>
                </a:lnTo>
                <a:lnTo>
                  <a:pt x="82996" y="87236"/>
                </a:lnTo>
                <a:lnTo>
                  <a:pt x="81257" y="86382"/>
                </a:lnTo>
                <a:lnTo>
                  <a:pt x="80103" y="87050"/>
                </a:lnTo>
                <a:lnTo>
                  <a:pt x="78626" y="90257"/>
                </a:lnTo>
                <a:lnTo>
                  <a:pt x="76857" y="90359"/>
                </a:lnTo>
                <a:lnTo>
                  <a:pt x="74773" y="90602"/>
                </a:lnTo>
                <a:lnTo>
                  <a:pt x="73673" y="92450"/>
                </a:lnTo>
                <a:lnTo>
                  <a:pt x="71824" y="93716"/>
                </a:lnTo>
                <a:lnTo>
                  <a:pt x="69903" y="92815"/>
                </a:lnTo>
                <a:lnTo>
                  <a:pt x="68320" y="93676"/>
                </a:lnTo>
                <a:lnTo>
                  <a:pt x="67348" y="95777"/>
                </a:lnTo>
                <a:lnTo>
                  <a:pt x="65081" y="95007"/>
                </a:lnTo>
                <a:lnTo>
                  <a:pt x="63365" y="96787"/>
                </a:lnTo>
                <a:lnTo>
                  <a:pt x="61973" y="95972"/>
                </a:lnTo>
                <a:lnTo>
                  <a:pt x="60178" y="98550"/>
                </a:lnTo>
                <a:lnTo>
                  <a:pt x="58471" y="98433"/>
                </a:lnTo>
                <a:lnTo>
                  <a:pt x="56886" y="98095"/>
                </a:lnTo>
                <a:lnTo>
                  <a:pt x="55022" y="98013"/>
                </a:lnTo>
                <a:lnTo>
                  <a:pt x="52873" y="98612"/>
                </a:lnTo>
                <a:lnTo>
                  <a:pt x="51156" y="98147"/>
                </a:lnTo>
                <a:lnTo>
                  <a:pt x="49226" y="100000"/>
                </a:lnTo>
                <a:lnTo>
                  <a:pt x="47641" y="97535"/>
                </a:lnTo>
                <a:lnTo>
                  <a:pt x="45470" y="97323"/>
                </a:lnTo>
                <a:lnTo>
                  <a:pt x="44485" y="97362"/>
                </a:lnTo>
                <a:lnTo>
                  <a:pt x="42541" y="96565"/>
                </a:lnTo>
                <a:lnTo>
                  <a:pt x="40802" y="96742"/>
                </a:lnTo>
                <a:lnTo>
                  <a:pt x="39191" y="96389"/>
                </a:lnTo>
                <a:lnTo>
                  <a:pt x="37188" y="94915"/>
                </a:lnTo>
                <a:lnTo>
                  <a:pt x="35766" y="95991"/>
                </a:lnTo>
                <a:lnTo>
                  <a:pt x="34256" y="94097"/>
                </a:lnTo>
                <a:lnTo>
                  <a:pt x="32335" y="94653"/>
                </a:lnTo>
                <a:lnTo>
                  <a:pt x="31269" y="91432"/>
                </a:lnTo>
                <a:lnTo>
                  <a:pt x="29571" y="92649"/>
                </a:lnTo>
                <a:lnTo>
                  <a:pt x="28040" y="92444"/>
                </a:lnTo>
                <a:lnTo>
                  <a:pt x="26715" y="89268"/>
                </a:lnTo>
                <a:lnTo>
                  <a:pt x="25319" y="88672"/>
                </a:lnTo>
                <a:lnTo>
                  <a:pt x="23236" y="89894"/>
                </a:lnTo>
                <a:lnTo>
                  <a:pt x="21548" y="87095"/>
                </a:lnTo>
                <a:lnTo>
                  <a:pt x="20513" y="85747"/>
                </a:lnTo>
                <a:lnTo>
                  <a:pt x="18726" y="86446"/>
                </a:lnTo>
                <a:lnTo>
                  <a:pt x="17637" y="85237"/>
                </a:lnTo>
                <a:lnTo>
                  <a:pt x="16428" y="84550"/>
                </a:lnTo>
                <a:lnTo>
                  <a:pt x="15197" y="83226"/>
                </a:lnTo>
                <a:lnTo>
                  <a:pt x="14005" y="80944"/>
                </a:lnTo>
                <a:lnTo>
                  <a:pt x="12536" y="79696"/>
                </a:lnTo>
                <a:lnTo>
                  <a:pt x="11653" y="78795"/>
                </a:lnTo>
                <a:lnTo>
                  <a:pt x="10084" y="77406"/>
                </a:lnTo>
                <a:lnTo>
                  <a:pt x="8974" y="74197"/>
                </a:lnTo>
                <a:lnTo>
                  <a:pt x="8158" y="72700"/>
                </a:lnTo>
                <a:lnTo>
                  <a:pt x="6970" y="70994"/>
                </a:lnTo>
                <a:lnTo>
                  <a:pt x="6642" y="71578"/>
                </a:lnTo>
                <a:lnTo>
                  <a:pt x="5568" y="69546"/>
                </a:lnTo>
                <a:lnTo>
                  <a:pt x="4997" y="67496"/>
                </a:lnTo>
                <a:lnTo>
                  <a:pt x="4590" y="65633"/>
                </a:lnTo>
                <a:lnTo>
                  <a:pt x="4444" y="63863"/>
                </a:lnTo>
                <a:lnTo>
                  <a:pt x="3636" y="63213"/>
                </a:lnTo>
                <a:lnTo>
                  <a:pt x="2898" y="60300"/>
                </a:lnTo>
                <a:lnTo>
                  <a:pt x="3001" y="60189"/>
                </a:lnTo>
                <a:lnTo>
                  <a:pt x="2836" y="56614"/>
                </a:lnTo>
                <a:lnTo>
                  <a:pt x="2098" y="55084"/>
                </a:lnTo>
                <a:lnTo>
                  <a:pt x="1797" y="55091"/>
                </a:lnTo>
                <a:lnTo>
                  <a:pt x="922" y="51724"/>
                </a:lnTo>
                <a:lnTo>
                  <a:pt x="1388" y="49990"/>
                </a:lnTo>
                <a:lnTo>
                  <a:pt x="862" y="49730"/>
                </a:lnTo>
                <a:lnTo>
                  <a:pt x="355" y="47828"/>
                </a:lnTo>
                <a:lnTo>
                  <a:pt x="0" y="44590"/>
                </a:lnTo>
                <a:lnTo>
                  <a:pt x="148" y="42801"/>
                </a:lnTo>
                <a:lnTo>
                  <a:pt x="284" y="39953"/>
                </a:lnTo>
                <a:lnTo>
                  <a:pt x="1039" y="38634"/>
                </a:lnTo>
                <a:lnTo>
                  <a:pt x="1127" y="38083"/>
                </a:lnTo>
                <a:lnTo>
                  <a:pt x="1806" y="37269"/>
                </a:lnTo>
                <a:lnTo>
                  <a:pt x="2118" y="33333"/>
                </a:lnTo>
                <a:lnTo>
                  <a:pt x="2884" y="31402"/>
                </a:lnTo>
                <a:lnTo>
                  <a:pt x="3776" y="30429"/>
                </a:lnTo>
                <a:lnTo>
                  <a:pt x="3958" y="28518"/>
                </a:lnTo>
                <a:lnTo>
                  <a:pt x="4996" y="28818"/>
                </a:lnTo>
                <a:lnTo>
                  <a:pt x="6400" y="27151"/>
                </a:lnTo>
                <a:lnTo>
                  <a:pt x="7307" y="24046"/>
                </a:lnTo>
                <a:lnTo>
                  <a:pt x="7991" y="22808"/>
                </a:lnTo>
                <a:lnTo>
                  <a:pt x="9202" y="23262"/>
                </a:lnTo>
                <a:lnTo>
                  <a:pt x="10866" y="19331"/>
                </a:lnTo>
                <a:lnTo>
                  <a:pt x="11989" y="20704"/>
                </a:lnTo>
                <a:lnTo>
                  <a:pt x="12682" y="18658"/>
                </a:lnTo>
                <a:lnTo>
                  <a:pt x="14174" y="15723"/>
                </a:lnTo>
                <a:lnTo>
                  <a:pt x="15216" y="17029"/>
                </a:lnTo>
                <a:lnTo>
                  <a:pt x="16690" y="15546"/>
                </a:lnTo>
                <a:lnTo>
                  <a:pt x="17183" y="13673"/>
                </a:lnTo>
                <a:lnTo>
                  <a:pt x="18840" y="13098"/>
                </a:lnTo>
                <a:lnTo>
                  <a:pt x="19850" y="10753"/>
                </a:lnTo>
                <a:lnTo>
                  <a:pt x="21158" y="10448"/>
                </a:lnTo>
                <a:lnTo>
                  <a:pt x="23125" y="6853"/>
                </a:lnTo>
                <a:lnTo>
                  <a:pt x="24178" y="6184"/>
                </a:lnTo>
                <a:lnTo>
                  <a:pt x="25979" y="6811"/>
                </a:lnTo>
                <a:lnTo>
                  <a:pt x="26977" y="6969"/>
                </a:lnTo>
                <a:lnTo>
                  <a:pt x="29418" y="4512"/>
                </a:lnTo>
                <a:lnTo>
                  <a:pt x="30675" y="3547"/>
                </a:lnTo>
                <a:lnTo>
                  <a:pt x="32368" y="3035"/>
                </a:lnTo>
                <a:lnTo>
                  <a:pt x="33904" y="3639"/>
                </a:lnTo>
                <a:lnTo>
                  <a:pt x="35379" y="1722"/>
                </a:lnTo>
                <a:lnTo>
                  <a:pt x="37657" y="1112"/>
                </a:lnTo>
                <a:lnTo>
                  <a:pt x="38741" y="3041"/>
                </a:lnTo>
                <a:lnTo>
                  <a:pt x="40573" y="1181"/>
                </a:lnTo>
                <a:lnTo>
                  <a:pt x="42465" y="514"/>
                </a:lnTo>
                <a:lnTo>
                  <a:pt x="44247" y="1270"/>
                </a:lnTo>
              </a:path>
            </a:pathLst>
          </a:custGeom>
          <a:noFill/>
          <a:ln w="18288" cap="rnd">
            <a:solidFill>
              <a:srgbClr val="F2D16B">
                <a:alpha val="45000"/>
              </a:srgbClr>
            </a:solidFill>
          </a:ln>
        </p:spPr>
        <p:txBody>
          <a:bodyPr rtlCol="0" anchor="ctr"/>
          <a:lstStyle/>
          <a:p>
            <a:pPr algn="ctr"/>
          </a:p>
        </p:txBody>
      </p:sp>
      <p:sp>
        <p:nvSpPr>
          <p:cNvPr id="120" name="TextBox 119"/>
          <p:cNvSpPr txBox="1"/>
          <p:nvPr/>
        </p:nvSpPr>
        <p:spPr>
          <a:xfrm>
            <a:off x="731520" y="6181344"/>
            <a:ext cx="10728655" cy="27432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200" b="0" i="0">
                <a:solidFill>
                  <a:srgbClr val="C9D3C9"/>
                </a:solidFill>
                <a:latin typeface="Chalkboard SE"/>
                <a:ea typeface="Hiragino Sans GB"/>
              </a:rPr>
              <a:t>Source: Britannica, “Julius von Sachs” (1862, 1864): starch is the first visible product of photosynthesis, made from absorbed carbon dioxide.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name="vl.chalkboard">
    <p:bg>
      <p:bgPr>
        <a:blipFill dpi="0" rotWithShape="1">
          <a:blip r:embed="rId2"/>
          <a:srcRect/>
          <a:tile tx="0" ty="0" sx="100000" sy="100000" flip="none" algn="tl"/>
        </a:blipFill>
        <a:effectLst/>
      </p:bgPr>
    </p:bg>
    <p:spTree>
      <p:nvGrpSpPr>
        <p:cNvPr id="1" name=""/>
        <p:cNvGrpSpPr/>
        <p:nvPr/>
      </p:nvGrpSpPr>
      <p:grpSpPr/>
      <p:sp>
        <p:nvSpPr>
          <p:cNvPr id="13" name="deckkit-a11ytitle"/>
          <p:cNvSpPr>
            <a:spLocks noGrp="1"/>
          </p:cNvSpPr>
          <p:nvPr>
            <p:ph type="title"/>
          </p:nvPr>
        </p:nvSpPr>
        <p:spPr>
          <a:xfrm>
            <a:off x="0" y="-914400"/>
            <a:ext cx="12191695" cy="457200"/>
          </a:xfrm>
          <a:ln/>
        </p:spPr>
        <p:txBody>
          <a:bodyPr/>
          <a:lstStyle/>
          <a:p>
            <a:pPr/>
            <a:r>
              <a:rPr sz="1000" b="0" i="0">
                <a:solidFill>
                  <a:srgbClr val="F3F1EA"/>
                </a:solidFill>
                <a:latin typeface="Chalkboard SE"/>
                <a:ea typeface="Hiragino Sans GB"/>
              </a:rPr>
              <a:t>Bigger greenhouse harvests: make more, use less</a:t>
            </a:r>
          </a:p>
        </p:txBody>
      </p:sp>
      <p:sp>
        <p:nvSpPr>
          <p:cNvPr id="2" name="deckkit-decor+vl.chalkboard:the blackboard's wooden frame"/>
          <p:cNvSpPr/>
          <p:nvPr/>
        </p:nvSpPr>
        <p:spPr>
          <a:xfrm>
            <a:off x="0" y="0"/>
            <a:ext cx="12191695" cy="128016"/>
          </a:xfrm>
          <a:prstGeom prst="rect">
            <a:avLst/>
          </a:prstGeom>
          <a:solidFill>
            <a:srgbClr val="7A4F2A"/>
          </a:solidFill>
          <a:ln>
            <a:noFill/>
          </a:ln>
          <a:effectLst/>
        </p:spPr>
        <p:txBody>
          <a:bodyPr rtlCol="0" anchor="ctr"/>
          <a:lstStyle/>
          <a:p>
            <a:pPr algn="ctr"/>
          </a:p>
        </p:txBody>
      </p:sp>
      <p:sp>
        <p:nvSpPr>
          <p:cNvPr id="3" name="deckkit-decor+vl.chalkboard:the blackboard's wooden frame"/>
          <p:cNvSpPr/>
          <p:nvPr/>
        </p:nvSpPr>
        <p:spPr>
          <a:xfrm>
            <a:off x="0" y="6729984"/>
            <a:ext cx="12191695" cy="128016"/>
          </a:xfrm>
          <a:prstGeom prst="rect">
            <a:avLst/>
          </a:prstGeom>
          <a:solidFill>
            <a:srgbClr val="7A4F2A"/>
          </a:solidFill>
          <a:ln>
            <a:noFill/>
          </a:ln>
          <a:effectLst/>
        </p:spPr>
        <p:txBody>
          <a:bodyPr rtlCol="0" anchor="ctr"/>
          <a:lstStyle/>
          <a:p>
            <a:pPr algn="ctr"/>
          </a:p>
        </p:txBody>
      </p:sp>
      <p:sp>
        <p:nvSpPr>
          <p:cNvPr id="4" name="deckkit-decor+vl.chalkboard:the blackboard's wooden frame"/>
          <p:cNvSpPr/>
          <p:nvPr/>
        </p:nvSpPr>
        <p:spPr>
          <a:xfrm>
            <a:off x="0" y="128016"/>
            <a:ext cx="128016" cy="6601968"/>
          </a:xfrm>
          <a:prstGeom prst="rect">
            <a:avLst/>
          </a:prstGeom>
          <a:solidFill>
            <a:srgbClr val="7A4F2A"/>
          </a:solidFill>
          <a:ln>
            <a:noFill/>
          </a:ln>
          <a:effectLst/>
        </p:spPr>
        <p:txBody>
          <a:bodyPr rtlCol="0" anchor="ctr"/>
          <a:lstStyle/>
          <a:p>
            <a:pPr algn="ctr"/>
          </a:p>
        </p:txBody>
      </p:sp>
      <p:sp>
        <p:nvSpPr>
          <p:cNvPr id="5" name="deckkit-decor+vl.chalkboard:the blackboard's wooden frame"/>
          <p:cNvSpPr/>
          <p:nvPr/>
        </p:nvSpPr>
        <p:spPr>
          <a:xfrm>
            <a:off x="12063679" y="128016"/>
            <a:ext cx="128016" cy="6601968"/>
          </a:xfrm>
          <a:prstGeom prst="rect">
            <a:avLst/>
          </a:prstGeom>
          <a:solidFill>
            <a:srgbClr val="7A4F2A"/>
          </a:solidFill>
          <a:ln>
            <a:noFill/>
          </a:ln>
          <a:effectLst/>
        </p:spPr>
        <p:txBody>
          <a:bodyPr rtlCol="0" anchor="ctr"/>
          <a:lstStyle/>
          <a:p>
            <a:pPr algn="ctr"/>
          </a:p>
        </p:txBody>
      </p:sp>
      <p:sp>
        <p:nvSpPr>
          <p:cNvPr id="6" name="deckkit-decor+vl.chalkboard:a stick of chalk on the board's ledge"/>
          <p:cNvSpPr/>
          <p:nvPr/>
        </p:nvSpPr>
        <p:spPr>
          <a:xfrm>
            <a:off x="3901342" y="6675120"/>
            <a:ext cx="1097280" cy="54864"/>
          </a:xfrm>
          <a:prstGeom prst="rect">
            <a:avLst/>
          </a:prstGeom>
          <a:solidFill>
            <a:srgbClr val="E8E2D2"/>
          </a:solidFill>
          <a:ln>
            <a:noFill/>
          </a:ln>
          <a:effectLst/>
        </p:spPr>
        <p:txBody>
          <a:bodyPr rtlCol="0" anchor="ctr"/>
          <a:lstStyle/>
          <a:p>
            <a:pPr algn="ctr"/>
          </a:p>
        </p:txBody>
      </p:sp>
      <p:sp>
        <p:nvSpPr>
          <p:cNvPr id="7" name="TextBox 6"/>
          <p:cNvSpPr txBox="1"/>
          <p:nvPr/>
        </p:nvSpPr>
        <p:spPr>
          <a:xfrm>
            <a:off x="731520" y="347472"/>
            <a:ext cx="10728655" cy="329184"/>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500" b="1" i="0">
                <a:solidFill>
                  <a:srgbClr val="F2A9B8"/>
                </a:solidFill>
                <a:latin typeface="Chalkboard SE"/>
                <a:ea typeface="Hiragino Sans GB"/>
              </a:rPr>
              <a:t>In real life · greenhouse farming</a:t>
            </a:r>
          </a:p>
        </p:txBody>
      </p:sp>
      <p:sp>
        <p:nvSpPr>
          <p:cNvPr id="8" name="TextBox 7"/>
          <p:cNvSpPr txBox="1"/>
          <p:nvPr/>
        </p:nvSpPr>
        <p:spPr>
          <a:xfrm>
            <a:off x="731520" y="640080"/>
            <a:ext cx="10728655" cy="658368"/>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3400" b="1" i="0">
                <a:solidFill>
                  <a:srgbClr val="F3F1EA"/>
                </a:solidFill>
                <a:latin typeface="Chalkboard SE"/>
                <a:ea typeface="Hiragino Sans GB"/>
              </a:rPr>
              <a:t>Bigger greenhouse harvests: make more, use less</a:t>
            </a:r>
          </a:p>
        </p:txBody>
      </p:sp>
      <p:sp>
        <p:nvSpPr>
          <p:cNvPr id="9" name="deckkit-motif-quiet+decor:a chalk stroke; the words it frames carry the meaning"/>
          <p:cNvSpPr/>
          <p:nvPr/>
        </p:nvSpPr>
        <p:spPr>
          <a:xfrm>
            <a:off x="764844" y="1285869"/>
            <a:ext cx="10252037" cy="59108"/>
          </a:xfrm>
          <a:custGeom>
            <a:avLst/>
            <a:gdLst/>
            <a:ahLst/>
            <a:cxnLst/>
            <a:rect l="0" t="0" r="r" b="b"/>
            <a:pathLst>
              <a:path w="100000" h="100000" fill="none">
                <a:moveTo>
                  <a:pt x="0" y="55363"/>
                </a:moveTo>
                <a:lnTo>
                  <a:pt x="10009" y="0"/>
                </a:lnTo>
                <a:lnTo>
                  <a:pt x="20008" y="54450"/>
                </a:lnTo>
                <a:lnTo>
                  <a:pt x="29895" y="94000"/>
                </a:lnTo>
                <a:lnTo>
                  <a:pt x="39878" y="19691"/>
                </a:lnTo>
                <a:lnTo>
                  <a:pt x="49916" y="29280"/>
                </a:lnTo>
                <a:lnTo>
                  <a:pt x="59950" y="82089"/>
                </a:lnTo>
                <a:lnTo>
                  <a:pt x="70030" y="100000"/>
                </a:lnTo>
                <a:lnTo>
                  <a:pt x="79942" y="5565"/>
                </a:lnTo>
                <a:lnTo>
                  <a:pt x="89920" y="23453"/>
                </a:lnTo>
                <a:lnTo>
                  <a:pt x="100000" y="77589"/>
                </a:lnTo>
              </a:path>
            </a:pathLst>
          </a:custGeom>
          <a:noFill/>
          <a:ln w="33020" cap="rnd">
            <a:solidFill>
              <a:srgbClr val="F2D16B">
                <a:alpha val="85000"/>
              </a:srgbClr>
            </a:solidFill>
          </a:ln>
        </p:spPr>
        <p:txBody>
          <a:bodyPr rtlCol="0" anchor="ctr"/>
          <a:lstStyle/>
          <a:p>
            <a:pPr algn="ctr"/>
          </a:p>
        </p:txBody>
      </p:sp>
      <p:sp>
        <p:nvSpPr>
          <p:cNvPr id="10" name="deckkit-motif-quiet+decor:a chalk stroke; the words it frames carry the meaning"/>
          <p:cNvSpPr/>
          <p:nvPr/>
        </p:nvSpPr>
        <p:spPr>
          <a:xfrm>
            <a:off x="765334" y="1290404"/>
            <a:ext cx="10247494" cy="61921"/>
          </a:xfrm>
          <a:custGeom>
            <a:avLst/>
            <a:gdLst/>
            <a:ahLst/>
            <a:cxnLst/>
            <a:rect l="0" t="0" r="r" b="b"/>
            <a:pathLst>
              <a:path w="100000" h="100000" fill="none">
                <a:moveTo>
                  <a:pt x="0" y="54648"/>
                </a:moveTo>
                <a:lnTo>
                  <a:pt x="10040" y="272"/>
                </a:lnTo>
                <a:lnTo>
                  <a:pt x="20066" y="39202"/>
                </a:lnTo>
                <a:lnTo>
                  <a:pt x="30074" y="100000"/>
                </a:lnTo>
                <a:lnTo>
                  <a:pt x="39893" y="19676"/>
                </a:lnTo>
                <a:lnTo>
                  <a:pt x="49955" y="0"/>
                </a:lnTo>
                <a:lnTo>
                  <a:pt x="59984" y="60622"/>
                </a:lnTo>
                <a:lnTo>
                  <a:pt x="69999" y="87509"/>
                </a:lnTo>
                <a:lnTo>
                  <a:pt x="80050" y="19805"/>
                </a:lnTo>
                <a:lnTo>
                  <a:pt x="89890" y="28712"/>
                </a:lnTo>
                <a:lnTo>
                  <a:pt x="100000" y="86991"/>
                </a:lnTo>
              </a:path>
            </a:pathLst>
          </a:custGeom>
          <a:noFill/>
          <a:ln w="19812" cap="rnd">
            <a:solidFill>
              <a:srgbClr val="F2D16B">
                <a:alpha val="45000"/>
              </a:srgbClr>
            </a:solidFill>
          </a:ln>
        </p:spPr>
        <p:txBody>
          <a:bodyPr rtlCol="0" anchor="ctr"/>
          <a:lstStyle/>
          <a:p>
            <a:pPr algn="ctr"/>
          </a:p>
        </p:txBody>
      </p:sp>
      <p:sp>
        <p:nvSpPr>
          <p:cNvPr id="11" name="deckkit-motif-quiet+decor:a chalk stroke; the words it frames carry the meaning"/>
          <p:cNvSpPr/>
          <p:nvPr/>
        </p:nvSpPr>
        <p:spPr>
          <a:xfrm>
            <a:off x="860592" y="1387657"/>
            <a:ext cx="10047408" cy="63499"/>
          </a:xfrm>
          <a:custGeom>
            <a:avLst/>
            <a:gdLst/>
            <a:ahLst/>
            <a:cxnLst/>
            <a:rect l="0" t="0" r="r" b="b"/>
            <a:pathLst>
              <a:path w="100000" h="100000" fill="none">
                <a:moveTo>
                  <a:pt x="0" y="39330"/>
                </a:moveTo>
                <a:lnTo>
                  <a:pt x="10044" y="0"/>
                </a:lnTo>
                <a:lnTo>
                  <a:pt x="20102" y="9420"/>
                </a:lnTo>
                <a:lnTo>
                  <a:pt x="30072" y="60767"/>
                </a:lnTo>
                <a:lnTo>
                  <a:pt x="40125" y="100000"/>
                </a:lnTo>
                <a:lnTo>
                  <a:pt x="49946" y="47865"/>
                </a:lnTo>
                <a:lnTo>
                  <a:pt x="59978" y="4595"/>
                </a:lnTo>
                <a:lnTo>
                  <a:pt x="70125" y="16048"/>
                </a:lnTo>
                <a:lnTo>
                  <a:pt x="79995" y="64461"/>
                </a:lnTo>
                <a:lnTo>
                  <a:pt x="89970" y="82798"/>
                </a:lnTo>
                <a:lnTo>
                  <a:pt x="100000" y="20718"/>
                </a:lnTo>
              </a:path>
            </a:pathLst>
          </a:custGeom>
          <a:noFill/>
          <a:ln w="22860" cap="rnd">
            <a:solidFill>
              <a:srgbClr val="F2D16B">
                <a:alpha val="85000"/>
              </a:srgbClr>
            </a:solidFill>
          </a:ln>
        </p:spPr>
        <p:txBody>
          <a:bodyPr rtlCol="0" anchor="ctr"/>
          <a:lstStyle/>
          <a:p>
            <a:pPr algn="ctr"/>
          </a:p>
        </p:txBody>
      </p:sp>
      <p:sp>
        <p:nvSpPr>
          <p:cNvPr id="12" name="deckkit-motif-quiet+decor:a chalk stroke; the words it frames carry the meaning"/>
          <p:cNvSpPr/>
          <p:nvPr/>
        </p:nvSpPr>
        <p:spPr>
          <a:xfrm>
            <a:off x="863884" y="1388164"/>
            <a:ext cx="10051444" cy="54980"/>
          </a:xfrm>
          <a:custGeom>
            <a:avLst/>
            <a:gdLst/>
            <a:ahLst/>
            <a:cxnLst/>
            <a:rect l="0" t="0" r="r" b="b"/>
            <a:pathLst>
              <a:path w="100000" h="100000" fill="none">
                <a:moveTo>
                  <a:pt x="0" y="50882"/>
                </a:moveTo>
                <a:lnTo>
                  <a:pt x="9926" y="494"/>
                </a:lnTo>
                <a:lnTo>
                  <a:pt x="20040" y="13118"/>
                </a:lnTo>
                <a:lnTo>
                  <a:pt x="30002" y="100000"/>
                </a:lnTo>
                <a:lnTo>
                  <a:pt x="39990" y="90994"/>
                </a:lnTo>
                <a:lnTo>
                  <a:pt x="49900" y="54498"/>
                </a:lnTo>
                <a:lnTo>
                  <a:pt x="59912" y="0"/>
                </a:lnTo>
                <a:lnTo>
                  <a:pt x="70056" y="42663"/>
                </a:lnTo>
                <a:lnTo>
                  <a:pt x="79943" y="85223"/>
                </a:lnTo>
                <a:lnTo>
                  <a:pt x="89950" y="86422"/>
                </a:lnTo>
                <a:lnTo>
                  <a:pt x="100000" y="22511"/>
                </a:lnTo>
              </a:path>
            </a:pathLst>
          </a:custGeom>
          <a:noFill/>
          <a:ln w="13716" cap="rnd">
            <a:solidFill>
              <a:srgbClr val="F2D16B">
                <a:alpha val="45000"/>
              </a:srgbClr>
            </a:solidFill>
          </a:ln>
        </p:spPr>
        <p:txBody>
          <a:bodyPr rtlCol="0" anchor="ctr"/>
          <a:lstStyle/>
          <a:p>
            <a:pPr algn="ctr"/>
          </a:p>
        </p:txBody>
      </p:sp>
      <p:sp>
        <p:nvSpPr>
          <p:cNvPr id="14" name="deckkit-motif-quiet+decor:a chalk stroke; the words it frames carry the meaning"/>
          <p:cNvSpPr/>
          <p:nvPr/>
        </p:nvSpPr>
        <p:spPr>
          <a:xfrm>
            <a:off x="820181" y="1853833"/>
            <a:ext cx="3940658" cy="2899106"/>
          </a:xfrm>
          <a:custGeom>
            <a:avLst/>
            <a:gdLst/>
            <a:ahLst/>
            <a:cxnLst/>
            <a:rect l="0" t="0" r="r" b="b"/>
            <a:pathLst>
              <a:path w="100000" h="100000" fill="none">
                <a:moveTo>
                  <a:pt x="100000" y="99445"/>
                </a:moveTo>
                <a:lnTo>
                  <a:pt x="99446" y="89324"/>
                </a:lnTo>
                <a:lnTo>
                  <a:pt x="98510" y="79132"/>
                </a:lnTo>
                <a:lnTo>
                  <a:pt x="97137" y="68620"/>
                </a:lnTo>
                <a:lnTo>
                  <a:pt x="95651" y="59341"/>
                </a:lnTo>
                <a:lnTo>
                  <a:pt x="93102" y="50126"/>
                </a:lnTo>
                <a:lnTo>
                  <a:pt x="90540" y="40778"/>
                </a:lnTo>
                <a:lnTo>
                  <a:pt x="86862" y="33106"/>
                </a:lnTo>
                <a:lnTo>
                  <a:pt x="83450" y="25768"/>
                </a:lnTo>
                <a:lnTo>
                  <a:pt x="79036" y="18903"/>
                </a:lnTo>
                <a:lnTo>
                  <a:pt x="74846" y="13156"/>
                </a:lnTo>
                <a:lnTo>
                  <a:pt x="70367" y="8530"/>
                </a:lnTo>
                <a:lnTo>
                  <a:pt x="65178" y="4939"/>
                </a:lnTo>
                <a:lnTo>
                  <a:pt x="60421" y="2141"/>
                </a:lnTo>
                <a:lnTo>
                  <a:pt x="55226" y="438"/>
                </a:lnTo>
                <a:lnTo>
                  <a:pt x="50214" y="0"/>
                </a:lnTo>
                <a:lnTo>
                  <a:pt x="44732" y="99"/>
                </a:lnTo>
                <a:lnTo>
                  <a:pt x="39444" y="1682"/>
                </a:lnTo>
                <a:lnTo>
                  <a:pt x="34550" y="4343"/>
                </a:lnTo>
                <a:lnTo>
                  <a:pt x="29667" y="8142"/>
                </a:lnTo>
                <a:lnTo>
                  <a:pt x="25202" y="13069"/>
                </a:lnTo>
                <a:lnTo>
                  <a:pt x="20820" y="19141"/>
                </a:lnTo>
                <a:lnTo>
                  <a:pt x="16776" y="25800"/>
                </a:lnTo>
                <a:lnTo>
                  <a:pt x="12870" y="32985"/>
                </a:lnTo>
                <a:lnTo>
                  <a:pt x="9657" y="41305"/>
                </a:lnTo>
                <a:lnTo>
                  <a:pt x="6692" y="49870"/>
                </a:lnTo>
                <a:lnTo>
                  <a:pt x="4533" y="59216"/>
                </a:lnTo>
                <a:lnTo>
                  <a:pt x="2755" y="68737"/>
                </a:lnTo>
                <a:lnTo>
                  <a:pt x="1031" y="78737"/>
                </a:lnTo>
                <a:lnTo>
                  <a:pt x="272" y="89369"/>
                </a:lnTo>
                <a:lnTo>
                  <a:pt x="0" y="100000"/>
                </a:lnTo>
              </a:path>
            </a:pathLst>
          </a:custGeom>
          <a:noFill/>
          <a:ln w="30480" cap="rnd">
            <a:solidFill>
              <a:srgbClr val="F3F1EA">
                <a:alpha val="85000"/>
              </a:srgbClr>
            </a:solidFill>
          </a:ln>
        </p:spPr>
        <p:txBody>
          <a:bodyPr rtlCol="0" anchor="ctr"/>
          <a:lstStyle/>
          <a:p>
            <a:pPr algn="ctr"/>
          </a:p>
        </p:txBody>
      </p:sp>
      <p:sp>
        <p:nvSpPr>
          <p:cNvPr id="15" name="deckkit-motif-quiet+decor:a chalk stroke; the words it frames carry the meaning"/>
          <p:cNvSpPr/>
          <p:nvPr/>
        </p:nvSpPr>
        <p:spPr>
          <a:xfrm>
            <a:off x="814795" y="1842726"/>
            <a:ext cx="3936103" cy="2911258"/>
          </a:xfrm>
          <a:custGeom>
            <a:avLst/>
            <a:gdLst/>
            <a:ahLst/>
            <a:cxnLst/>
            <a:rect l="0" t="0" r="r" b="b"/>
            <a:pathLst>
              <a:path w="100000" h="100000" fill="none">
                <a:moveTo>
                  <a:pt x="99920" y="100000"/>
                </a:moveTo>
                <a:lnTo>
                  <a:pt x="100000" y="89232"/>
                </a:lnTo>
                <a:lnTo>
                  <a:pt x="98909" y="79001"/>
                </a:lnTo>
                <a:lnTo>
                  <a:pt x="97459" y="69312"/>
                </a:lnTo>
                <a:lnTo>
                  <a:pt x="95590" y="58987"/>
                </a:lnTo>
                <a:lnTo>
                  <a:pt x="93442" y="50052"/>
                </a:lnTo>
                <a:lnTo>
                  <a:pt x="90433" y="40892"/>
                </a:lnTo>
                <a:lnTo>
                  <a:pt x="86994" y="33191"/>
                </a:lnTo>
                <a:lnTo>
                  <a:pt x="83678" y="25526"/>
                </a:lnTo>
                <a:lnTo>
                  <a:pt x="79433" y="19038"/>
                </a:lnTo>
                <a:lnTo>
                  <a:pt x="75151" y="13383"/>
                </a:lnTo>
                <a:lnTo>
                  <a:pt x="70342" y="8686"/>
                </a:lnTo>
                <a:lnTo>
                  <a:pt x="65733" y="5210"/>
                </a:lnTo>
                <a:lnTo>
                  <a:pt x="60782" y="2560"/>
                </a:lnTo>
                <a:lnTo>
                  <a:pt x="55338" y="418"/>
                </a:lnTo>
                <a:lnTo>
                  <a:pt x="50181" y="0"/>
                </a:lnTo>
                <a:lnTo>
                  <a:pt x="45204" y="821"/>
                </a:lnTo>
                <a:lnTo>
                  <a:pt x="39637" y="2386"/>
                </a:lnTo>
                <a:lnTo>
                  <a:pt x="34983" y="5332"/>
                </a:lnTo>
                <a:lnTo>
                  <a:pt x="29936" y="8898"/>
                </a:lnTo>
                <a:lnTo>
                  <a:pt x="25342" y="13787"/>
                </a:lnTo>
                <a:lnTo>
                  <a:pt x="20571" y="19094"/>
                </a:lnTo>
                <a:lnTo>
                  <a:pt x="16526" y="25544"/>
                </a:lnTo>
                <a:lnTo>
                  <a:pt x="12968" y="33103"/>
                </a:lnTo>
                <a:lnTo>
                  <a:pt x="9715" y="41331"/>
                </a:lnTo>
                <a:lnTo>
                  <a:pt x="6958" y="49732"/>
                </a:lnTo>
                <a:lnTo>
                  <a:pt x="4462" y="59499"/>
                </a:lnTo>
                <a:lnTo>
                  <a:pt x="2627" y="69131"/>
                </a:lnTo>
                <a:lnTo>
                  <a:pt x="1568" y="79338"/>
                </a:lnTo>
                <a:lnTo>
                  <a:pt x="428" y="89648"/>
                </a:lnTo>
                <a:lnTo>
                  <a:pt x="0" y="99939"/>
                </a:lnTo>
              </a:path>
            </a:pathLst>
          </a:custGeom>
          <a:noFill/>
          <a:ln w="18288" cap="rnd">
            <a:solidFill>
              <a:srgbClr val="F3F1EA">
                <a:alpha val="45000"/>
              </a:srgbClr>
            </a:solidFill>
          </a:ln>
        </p:spPr>
        <p:txBody>
          <a:bodyPr rtlCol="0" anchor="ctr"/>
          <a:lstStyle/>
          <a:p>
            <a:pPr algn="ctr"/>
          </a:p>
        </p:txBody>
      </p:sp>
      <p:sp>
        <p:nvSpPr>
          <p:cNvPr id="16" name="deckkit-motif-quiet+decor:a chalk stroke; the words it frames carry the meaning"/>
          <p:cNvSpPr/>
          <p:nvPr/>
        </p:nvSpPr>
        <p:spPr>
          <a:xfrm>
            <a:off x="648210" y="4734800"/>
            <a:ext cx="4298584" cy="17652"/>
          </a:xfrm>
          <a:custGeom>
            <a:avLst/>
            <a:gdLst/>
            <a:ahLst/>
            <a:cxnLst/>
            <a:rect l="0" t="0" r="r" b="b"/>
            <a:pathLst>
              <a:path w="100000" h="100000" fill="none">
                <a:moveTo>
                  <a:pt x="0" y="100000"/>
                </a:moveTo>
                <a:lnTo>
                  <a:pt x="100000" y="0"/>
                </a:lnTo>
              </a:path>
            </a:pathLst>
          </a:custGeom>
          <a:noFill/>
          <a:ln w="25400" cap="rnd">
            <a:solidFill>
              <a:srgbClr val="F3F1EA">
                <a:alpha val="85000"/>
              </a:srgbClr>
            </a:solidFill>
          </a:ln>
        </p:spPr>
        <p:txBody>
          <a:bodyPr rtlCol="0" anchor="ctr"/>
          <a:lstStyle/>
          <a:p>
            <a:pPr algn="ctr"/>
          </a:p>
        </p:txBody>
      </p:sp>
      <p:pic>
        <p:nvPicPr>
          <p:cNvPr id="17" name="Picture 16" descr="Vegetable seedling" title="Vegetable seedling"/>
          <p:cNvPicPr>
            <a:picLocks noChangeAspect="1"/>
          </p:cNvPicPr>
          <p:nvPr/>
        </p:nvPicPr>
        <p:blipFill>
          <a:blip r:embed="rId3"/>
          <a:stretch>
            <a:fillRect/>
          </a:stretch>
        </p:blipFill>
        <p:spPr>
          <a:xfrm>
            <a:off x="1234440" y="4178807"/>
            <a:ext cx="512064" cy="512064"/>
          </a:xfrm>
          <a:prstGeom prst="rect">
            <a:avLst/>
          </a:prstGeom>
        </p:spPr>
      </p:pic>
      <p:pic>
        <p:nvPicPr>
          <p:cNvPr id="18" name="Picture 17" descr="Vegetable seedling" title="Vegetable seedling"/>
          <p:cNvPicPr>
            <a:picLocks noChangeAspect="1"/>
          </p:cNvPicPr>
          <p:nvPr/>
        </p:nvPicPr>
        <p:blipFill>
          <a:blip r:embed="rId3"/>
          <a:stretch>
            <a:fillRect/>
          </a:stretch>
        </p:blipFill>
        <p:spPr>
          <a:xfrm>
            <a:off x="2075688" y="4178807"/>
            <a:ext cx="512064" cy="512064"/>
          </a:xfrm>
          <a:prstGeom prst="rect">
            <a:avLst/>
          </a:prstGeom>
        </p:spPr>
      </p:pic>
      <p:pic>
        <p:nvPicPr>
          <p:cNvPr id="19" name="Picture 18" descr="Vegetable seedling" title="Vegetable seedling"/>
          <p:cNvPicPr>
            <a:picLocks noChangeAspect="1"/>
          </p:cNvPicPr>
          <p:nvPr/>
        </p:nvPicPr>
        <p:blipFill>
          <a:blip r:embed="rId3"/>
          <a:stretch>
            <a:fillRect/>
          </a:stretch>
        </p:blipFill>
        <p:spPr>
          <a:xfrm>
            <a:off x="2916936" y="4178807"/>
            <a:ext cx="512064" cy="512064"/>
          </a:xfrm>
          <a:prstGeom prst="rect">
            <a:avLst/>
          </a:prstGeom>
        </p:spPr>
      </p:pic>
      <p:pic>
        <p:nvPicPr>
          <p:cNvPr id="20" name="Picture 19" descr="Vegetable seedling" title="Vegetable seedling"/>
          <p:cNvPicPr>
            <a:picLocks noChangeAspect="1"/>
          </p:cNvPicPr>
          <p:nvPr/>
        </p:nvPicPr>
        <p:blipFill>
          <a:blip r:embed="rId3"/>
          <a:stretch>
            <a:fillRect/>
          </a:stretch>
        </p:blipFill>
        <p:spPr>
          <a:xfrm>
            <a:off x="3758184" y="4178807"/>
            <a:ext cx="512064" cy="512064"/>
          </a:xfrm>
          <a:prstGeom prst="rect">
            <a:avLst/>
          </a:prstGeom>
        </p:spPr>
      </p:pic>
      <p:pic>
        <p:nvPicPr>
          <p:cNvPr id="21" name="Picture 20" descr="Grow light" title="Grow light"/>
          <p:cNvPicPr>
            <a:picLocks noChangeAspect="1"/>
          </p:cNvPicPr>
          <p:nvPr/>
        </p:nvPicPr>
        <p:blipFill>
          <a:blip r:embed="rId4"/>
          <a:stretch>
            <a:fillRect/>
          </a:stretch>
        </p:blipFill>
        <p:spPr>
          <a:xfrm>
            <a:off x="2560320" y="2231135"/>
            <a:ext cx="457200" cy="457200"/>
          </a:xfrm>
          <a:prstGeom prst="rect">
            <a:avLst/>
          </a:prstGeom>
        </p:spPr>
      </p:pic>
      <p:sp>
        <p:nvSpPr>
          <p:cNvPr id="22" name="TextBox 21"/>
          <p:cNvSpPr txBox="1"/>
          <p:nvPr/>
        </p:nvSpPr>
        <p:spPr>
          <a:xfrm>
            <a:off x="1188720" y="4782312"/>
            <a:ext cx="3200400" cy="310896"/>
          </a:xfrm>
          <a:prstGeom prst="rect">
            <a:avLst/>
          </a:prstGeom>
          <a:noFill/>
          <a:ln/>
        </p:spPr>
        <p:txBody>
          <a:bodyPr wrap="square" anchor="t" lIns="25400" rIns="25400" tIns="25400" bIns="25400">
            <a:spAutoFit/>
          </a:bodyPr>
          <a:lstStyle/>
          <a:p>
            <a:pPr algn="ctr">
              <a:lnSpc>
                <a:spcPct val="100000"/>
              </a:lnSpc>
              <a:spcBef>
                <a:spcPts val="0"/>
              </a:spcBef>
              <a:spcAft>
                <a:spcPts val="400"/>
              </a:spcAft>
            </a:pPr>
            <a:r>
              <a:rPr sz="1500" b="0" i="0">
                <a:solidFill>
                  <a:srgbClr val="C9D3C9"/>
                </a:solidFill>
                <a:latin typeface="Chalkboard SE"/>
                <a:ea typeface="Hiragino Sans GB"/>
              </a:rPr>
              <a:t>Plastic greenhouse (sketch)</a:t>
            </a:r>
          </a:p>
        </p:txBody>
      </p:sp>
      <p:sp>
        <p:nvSpPr>
          <p:cNvPr id="23" name="deckkit-motif-quiet+overlap+decor:a chalk ring drawn round the word or number it circles, as a teacher circles on the board"/>
          <p:cNvSpPr/>
          <p:nvPr/>
        </p:nvSpPr>
        <p:spPr>
          <a:xfrm>
            <a:off x="5372621" y="1626437"/>
            <a:ext cx="404634" cy="396683"/>
          </a:xfrm>
          <a:custGeom>
            <a:avLst/>
            <a:gdLst/>
            <a:ahLst/>
            <a:cxnLst/>
            <a:rect l="0" t="0" r="r" b="b"/>
            <a:pathLst>
              <a:path w="100000" h="100000" fill="none">
                <a:moveTo>
                  <a:pt x="20781" y="13829"/>
                </a:moveTo>
                <a:lnTo>
                  <a:pt x="21754" y="7009"/>
                </a:lnTo>
                <a:lnTo>
                  <a:pt x="28227" y="3217"/>
                </a:lnTo>
                <a:lnTo>
                  <a:pt x="31523" y="4317"/>
                </a:lnTo>
                <a:lnTo>
                  <a:pt x="38552" y="3301"/>
                </a:lnTo>
                <a:lnTo>
                  <a:pt x="47582" y="1719"/>
                </a:lnTo>
                <a:lnTo>
                  <a:pt x="52258" y="361"/>
                </a:lnTo>
                <a:lnTo>
                  <a:pt x="58132" y="2035"/>
                </a:lnTo>
                <a:lnTo>
                  <a:pt x="63502" y="5337"/>
                </a:lnTo>
                <a:lnTo>
                  <a:pt x="69407" y="7976"/>
                </a:lnTo>
                <a:lnTo>
                  <a:pt x="72002" y="6985"/>
                </a:lnTo>
                <a:lnTo>
                  <a:pt x="74490" y="13466"/>
                </a:lnTo>
                <a:lnTo>
                  <a:pt x="81528" y="13661"/>
                </a:lnTo>
                <a:lnTo>
                  <a:pt x="83593" y="20019"/>
                </a:lnTo>
                <a:lnTo>
                  <a:pt x="88026" y="23892"/>
                </a:lnTo>
                <a:lnTo>
                  <a:pt x="91346" y="30123"/>
                </a:lnTo>
                <a:lnTo>
                  <a:pt x="91408" y="34790"/>
                </a:lnTo>
                <a:lnTo>
                  <a:pt x="97408" y="40225"/>
                </a:lnTo>
                <a:lnTo>
                  <a:pt x="96911" y="40331"/>
                </a:lnTo>
                <a:lnTo>
                  <a:pt x="98691" y="46789"/>
                </a:lnTo>
                <a:lnTo>
                  <a:pt x="100000" y="52939"/>
                </a:lnTo>
                <a:lnTo>
                  <a:pt x="95901" y="58367"/>
                </a:lnTo>
                <a:lnTo>
                  <a:pt x="99004" y="67374"/>
                </a:lnTo>
                <a:lnTo>
                  <a:pt x="95192" y="68800"/>
                </a:lnTo>
                <a:lnTo>
                  <a:pt x="89710" y="76636"/>
                </a:lnTo>
                <a:lnTo>
                  <a:pt x="86751" y="78212"/>
                </a:lnTo>
                <a:lnTo>
                  <a:pt x="85726" y="81992"/>
                </a:lnTo>
                <a:lnTo>
                  <a:pt x="80926" y="85147"/>
                </a:lnTo>
                <a:lnTo>
                  <a:pt x="75658" y="92061"/>
                </a:lnTo>
                <a:lnTo>
                  <a:pt x="73312" y="94538"/>
                </a:lnTo>
                <a:lnTo>
                  <a:pt x="67067" y="97157"/>
                </a:lnTo>
                <a:lnTo>
                  <a:pt x="58818" y="94311"/>
                </a:lnTo>
                <a:lnTo>
                  <a:pt x="54531" y="99423"/>
                </a:lnTo>
                <a:lnTo>
                  <a:pt x="52111" y="99331"/>
                </a:lnTo>
                <a:lnTo>
                  <a:pt x="44059" y="98894"/>
                </a:lnTo>
                <a:lnTo>
                  <a:pt x="41313" y="100000"/>
                </a:lnTo>
                <a:lnTo>
                  <a:pt x="31824" y="95517"/>
                </a:lnTo>
                <a:lnTo>
                  <a:pt x="25905" y="93531"/>
                </a:lnTo>
                <a:lnTo>
                  <a:pt x="22650" y="92105"/>
                </a:lnTo>
                <a:lnTo>
                  <a:pt x="19412" y="87542"/>
                </a:lnTo>
                <a:lnTo>
                  <a:pt x="13225" y="85019"/>
                </a:lnTo>
                <a:lnTo>
                  <a:pt x="12078" y="84596"/>
                </a:lnTo>
                <a:lnTo>
                  <a:pt x="6609" y="81390"/>
                </a:lnTo>
                <a:lnTo>
                  <a:pt x="2351" y="75596"/>
                </a:lnTo>
                <a:lnTo>
                  <a:pt x="361" y="70998"/>
                </a:lnTo>
                <a:lnTo>
                  <a:pt x="745" y="65150"/>
                </a:lnTo>
                <a:lnTo>
                  <a:pt x="1214" y="55600"/>
                </a:lnTo>
                <a:lnTo>
                  <a:pt x="2050" y="50966"/>
                </a:lnTo>
                <a:lnTo>
                  <a:pt x="0" y="47725"/>
                </a:lnTo>
                <a:lnTo>
                  <a:pt x="2980" y="39896"/>
                </a:lnTo>
                <a:lnTo>
                  <a:pt x="727" y="34343"/>
                </a:lnTo>
                <a:lnTo>
                  <a:pt x="5696" y="31916"/>
                </a:lnTo>
                <a:lnTo>
                  <a:pt x="3149" y="24886"/>
                </a:lnTo>
                <a:lnTo>
                  <a:pt x="11165" y="19101"/>
                </a:lnTo>
                <a:lnTo>
                  <a:pt x="13064" y="17438"/>
                </a:lnTo>
                <a:lnTo>
                  <a:pt x="15286" y="15762"/>
                </a:lnTo>
                <a:lnTo>
                  <a:pt x="19101" y="7886"/>
                </a:lnTo>
                <a:lnTo>
                  <a:pt x="23831" y="7483"/>
                </a:lnTo>
                <a:lnTo>
                  <a:pt x="29451" y="2859"/>
                </a:lnTo>
                <a:lnTo>
                  <a:pt x="38358" y="3483"/>
                </a:lnTo>
                <a:lnTo>
                  <a:pt x="43803" y="0"/>
                </a:lnTo>
              </a:path>
            </a:pathLst>
          </a:custGeom>
          <a:noFill/>
          <a:ln w="30480" cap="rnd">
            <a:solidFill>
              <a:srgbClr val="F2D16B">
                <a:alpha val="85000"/>
              </a:srgbClr>
            </a:solidFill>
          </a:ln>
        </p:spPr>
        <p:txBody>
          <a:bodyPr rtlCol="0" anchor="ctr"/>
          <a:lstStyle/>
          <a:p>
            <a:pPr algn="ctr"/>
          </a:p>
        </p:txBody>
      </p:sp>
      <p:sp>
        <p:nvSpPr>
          <p:cNvPr id="24" name="deckkit-motif-quiet+overlap+decor:a chalk ring drawn round the word or number it circles, as a teacher circles on the board"/>
          <p:cNvSpPr/>
          <p:nvPr/>
        </p:nvSpPr>
        <p:spPr>
          <a:xfrm>
            <a:off x="5371855" y="1625064"/>
            <a:ext cx="411331" cy="406229"/>
          </a:xfrm>
          <a:custGeom>
            <a:avLst/>
            <a:gdLst/>
            <a:ahLst/>
            <a:cxnLst/>
            <a:rect l="0" t="0" r="r" b="b"/>
            <a:pathLst>
              <a:path w="100000" h="100000" fill="none">
                <a:moveTo>
                  <a:pt x="16775" y="9404"/>
                </a:moveTo>
                <a:lnTo>
                  <a:pt x="22994" y="7350"/>
                </a:lnTo>
                <a:lnTo>
                  <a:pt x="27996" y="5082"/>
                </a:lnTo>
                <a:lnTo>
                  <a:pt x="34402" y="2563"/>
                </a:lnTo>
                <a:lnTo>
                  <a:pt x="37695" y="0"/>
                </a:lnTo>
                <a:lnTo>
                  <a:pt x="46424" y="4466"/>
                </a:lnTo>
                <a:lnTo>
                  <a:pt x="49298" y="907"/>
                </a:lnTo>
                <a:lnTo>
                  <a:pt x="55245" y="3866"/>
                </a:lnTo>
                <a:lnTo>
                  <a:pt x="61608" y="3528"/>
                </a:lnTo>
                <a:lnTo>
                  <a:pt x="64478" y="5627"/>
                </a:lnTo>
                <a:lnTo>
                  <a:pt x="71424" y="7543"/>
                </a:lnTo>
                <a:lnTo>
                  <a:pt x="75499" y="12537"/>
                </a:lnTo>
                <a:lnTo>
                  <a:pt x="82684" y="13296"/>
                </a:lnTo>
                <a:lnTo>
                  <a:pt x="81782" y="21041"/>
                </a:lnTo>
                <a:lnTo>
                  <a:pt x="86585" y="23729"/>
                </a:lnTo>
                <a:lnTo>
                  <a:pt x="90039" y="26212"/>
                </a:lnTo>
                <a:lnTo>
                  <a:pt x="90577" y="31129"/>
                </a:lnTo>
                <a:lnTo>
                  <a:pt x="97555" y="35821"/>
                </a:lnTo>
                <a:lnTo>
                  <a:pt x="95709" y="40560"/>
                </a:lnTo>
                <a:lnTo>
                  <a:pt x="96623" y="49835"/>
                </a:lnTo>
                <a:lnTo>
                  <a:pt x="100000" y="54361"/>
                </a:lnTo>
                <a:lnTo>
                  <a:pt x="95556" y="56955"/>
                </a:lnTo>
                <a:lnTo>
                  <a:pt x="94710" y="61174"/>
                </a:lnTo>
                <a:lnTo>
                  <a:pt x="93173" y="68923"/>
                </a:lnTo>
                <a:lnTo>
                  <a:pt x="89367" y="72233"/>
                </a:lnTo>
                <a:lnTo>
                  <a:pt x="87300" y="79138"/>
                </a:lnTo>
                <a:lnTo>
                  <a:pt x="83772" y="83941"/>
                </a:lnTo>
                <a:lnTo>
                  <a:pt x="81517" y="84954"/>
                </a:lnTo>
                <a:lnTo>
                  <a:pt x="77281" y="89705"/>
                </a:lnTo>
                <a:lnTo>
                  <a:pt x="71095" y="89216"/>
                </a:lnTo>
                <a:lnTo>
                  <a:pt x="64343" y="94880"/>
                </a:lnTo>
                <a:lnTo>
                  <a:pt x="60567" y="93908"/>
                </a:lnTo>
                <a:lnTo>
                  <a:pt x="54157" y="96630"/>
                </a:lnTo>
                <a:lnTo>
                  <a:pt x="48756" y="98363"/>
                </a:lnTo>
                <a:lnTo>
                  <a:pt x="45440" y="98131"/>
                </a:lnTo>
                <a:lnTo>
                  <a:pt x="39003" y="100000"/>
                </a:lnTo>
                <a:lnTo>
                  <a:pt x="35705" y="95193"/>
                </a:lnTo>
                <a:lnTo>
                  <a:pt x="27049" y="94329"/>
                </a:lnTo>
                <a:lnTo>
                  <a:pt x="24679" y="89224"/>
                </a:lnTo>
                <a:lnTo>
                  <a:pt x="18618" y="88722"/>
                </a:lnTo>
                <a:lnTo>
                  <a:pt x="14321" y="84041"/>
                </a:lnTo>
                <a:lnTo>
                  <a:pt x="7628" y="82859"/>
                </a:lnTo>
                <a:lnTo>
                  <a:pt x="3884" y="74799"/>
                </a:lnTo>
                <a:lnTo>
                  <a:pt x="2155" y="71861"/>
                </a:lnTo>
                <a:lnTo>
                  <a:pt x="1052" y="67335"/>
                </a:lnTo>
                <a:lnTo>
                  <a:pt x="0" y="59955"/>
                </a:lnTo>
                <a:lnTo>
                  <a:pt x="6" y="57176"/>
                </a:lnTo>
                <a:lnTo>
                  <a:pt x="3068" y="50848"/>
                </a:lnTo>
                <a:lnTo>
                  <a:pt x="716" y="45825"/>
                </a:lnTo>
                <a:lnTo>
                  <a:pt x="1502" y="40563"/>
                </a:lnTo>
                <a:lnTo>
                  <a:pt x="1286" y="33085"/>
                </a:lnTo>
                <a:lnTo>
                  <a:pt x="4557" y="32765"/>
                </a:lnTo>
                <a:lnTo>
                  <a:pt x="8429" y="27344"/>
                </a:lnTo>
                <a:lnTo>
                  <a:pt x="9240" y="22857"/>
                </a:lnTo>
                <a:lnTo>
                  <a:pt x="10978" y="16437"/>
                </a:lnTo>
                <a:lnTo>
                  <a:pt x="16005" y="13003"/>
                </a:lnTo>
                <a:lnTo>
                  <a:pt x="19927" y="11168"/>
                </a:lnTo>
                <a:lnTo>
                  <a:pt x="27363" y="7701"/>
                </a:lnTo>
                <a:lnTo>
                  <a:pt x="29685" y="3336"/>
                </a:lnTo>
                <a:lnTo>
                  <a:pt x="37692" y="3873"/>
                </a:lnTo>
                <a:lnTo>
                  <a:pt x="41025" y="1420"/>
                </a:lnTo>
              </a:path>
            </a:pathLst>
          </a:custGeom>
          <a:noFill/>
          <a:ln w="18288" cap="rnd">
            <a:solidFill>
              <a:srgbClr val="F2D16B">
                <a:alpha val="45000"/>
              </a:srgbClr>
            </a:solidFill>
          </a:ln>
        </p:spPr>
        <p:txBody>
          <a:bodyPr rtlCol="0" anchor="ctr"/>
          <a:lstStyle/>
          <a:p>
            <a:pPr algn="ctr"/>
          </a:p>
        </p:txBody>
      </p:sp>
      <p:sp>
        <p:nvSpPr>
          <p:cNvPr id="25" name="TextBox 24"/>
          <p:cNvSpPr txBox="1"/>
          <p:nvPr/>
        </p:nvSpPr>
        <p:spPr>
          <a:xfrm>
            <a:off x="5367528" y="1636776"/>
            <a:ext cx="402336" cy="384048"/>
          </a:xfrm>
          <a:prstGeom prst="rect">
            <a:avLst/>
          </a:prstGeom>
          <a:noFill/>
          <a:ln/>
        </p:spPr>
        <p:txBody>
          <a:bodyPr wrap="square" anchor="t" lIns="25400" rIns="25400" tIns="25400" bIns="25400">
            <a:spAutoFit/>
          </a:bodyPr>
          <a:lstStyle/>
          <a:p>
            <a:pPr algn="ctr">
              <a:lnSpc>
                <a:spcPct val="100000"/>
              </a:lnSpc>
              <a:spcBef>
                <a:spcPts val="0"/>
              </a:spcBef>
              <a:spcAft>
                <a:spcPts val="400"/>
              </a:spcAft>
            </a:pPr>
            <a:r>
              <a:rPr sz="1900" b="1" i="0">
                <a:solidFill>
                  <a:srgbClr val="F2D16B"/>
                </a:solidFill>
                <a:latin typeface="Chalkboard SE"/>
                <a:ea typeface="Hiragino Sans GB"/>
              </a:rPr>
              <a:t>1</a:t>
            </a:r>
          </a:p>
        </p:txBody>
      </p:sp>
      <p:sp>
        <p:nvSpPr>
          <p:cNvPr id="26" name="TextBox 25"/>
          <p:cNvSpPr txBox="1"/>
          <p:nvPr/>
        </p:nvSpPr>
        <p:spPr>
          <a:xfrm>
            <a:off x="5943600" y="1600200"/>
            <a:ext cx="4007814" cy="420624"/>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2100" b="1" i="0">
                <a:solidFill>
                  <a:srgbClr val="F3F1EA"/>
                </a:solidFill>
                <a:latin typeface="Chalkboard SE"/>
                <a:ea typeface="Hiragino Sans GB"/>
              </a:rPr>
              <a:t>Extra light, longer hours</a:t>
            </a:r>
          </a:p>
        </p:txBody>
      </p:sp>
      <p:sp>
        <p:nvSpPr>
          <p:cNvPr id="27" name="TextBox 26"/>
          <p:cNvSpPr txBox="1"/>
          <p:nvPr/>
        </p:nvSpPr>
        <p:spPr>
          <a:xfrm>
            <a:off x="9677095" y="1618488"/>
            <a:ext cx="1783080" cy="384048"/>
          </a:xfrm>
          <a:prstGeom prst="rect">
            <a:avLst/>
          </a:prstGeom>
          <a:noFill/>
          <a:ln/>
        </p:spPr>
        <p:txBody>
          <a:bodyPr wrap="square" anchor="t" lIns="25400" rIns="25400" tIns="25400" bIns="25400">
            <a:spAutoFit/>
          </a:bodyPr>
          <a:lstStyle/>
          <a:p>
            <a:pPr algn="r">
              <a:lnSpc>
                <a:spcPct val="100000"/>
              </a:lnSpc>
              <a:spcBef>
                <a:spcPts val="0"/>
              </a:spcBef>
              <a:spcAft>
                <a:spcPts val="400"/>
              </a:spcAft>
            </a:pPr>
            <a:r>
              <a:rPr sz="1800" b="1" i="0">
                <a:solidFill>
                  <a:srgbClr val="F2D16B"/>
                </a:solidFill>
                <a:latin typeface="Chalkboard SE"/>
                <a:ea typeface="Hiragino Sans GB"/>
              </a:rPr>
              <a:t>→ light energy</a:t>
            </a:r>
          </a:p>
        </p:txBody>
      </p:sp>
      <p:sp>
        <p:nvSpPr>
          <p:cNvPr id="28" name="TextBox 27"/>
          <p:cNvSpPr txBox="1"/>
          <p:nvPr/>
        </p:nvSpPr>
        <p:spPr>
          <a:xfrm>
            <a:off x="5943600" y="2048256"/>
            <a:ext cx="5470854" cy="36576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700" b="0" i="0">
                <a:solidFill>
                  <a:srgbClr val="C9D3C9"/>
                </a:solidFill>
                <a:latin typeface="Chalkboard SE"/>
                <a:ea typeface="Hiragino Sans GB"/>
              </a:rPr>
              <a:t>Make more: more of the condition</a:t>
            </a:r>
          </a:p>
        </p:txBody>
      </p:sp>
      <p:sp>
        <p:nvSpPr>
          <p:cNvPr id="29" name="deckkit-motif-quiet+overlap+decor:a chalk ring drawn round the word or number it circles, as a teacher circles on the board"/>
          <p:cNvSpPr/>
          <p:nvPr/>
        </p:nvSpPr>
        <p:spPr>
          <a:xfrm>
            <a:off x="5359125" y="2446033"/>
            <a:ext cx="416644" cy="391643"/>
          </a:xfrm>
          <a:custGeom>
            <a:avLst/>
            <a:gdLst/>
            <a:ahLst/>
            <a:cxnLst/>
            <a:rect l="0" t="0" r="r" b="b"/>
            <a:pathLst>
              <a:path w="100000" h="100000" fill="none">
                <a:moveTo>
                  <a:pt x="22957" y="13053"/>
                </a:moveTo>
                <a:lnTo>
                  <a:pt x="28673" y="8567"/>
                </a:lnTo>
                <a:lnTo>
                  <a:pt x="29676" y="8015"/>
                </a:lnTo>
                <a:lnTo>
                  <a:pt x="38655" y="4060"/>
                </a:lnTo>
                <a:lnTo>
                  <a:pt x="41590" y="2844"/>
                </a:lnTo>
                <a:lnTo>
                  <a:pt x="46985" y="3276"/>
                </a:lnTo>
                <a:lnTo>
                  <a:pt x="53915" y="1976"/>
                </a:lnTo>
                <a:lnTo>
                  <a:pt x="58737" y="1446"/>
                </a:lnTo>
                <a:lnTo>
                  <a:pt x="61916" y="1029"/>
                </a:lnTo>
                <a:lnTo>
                  <a:pt x="67372" y="6277"/>
                </a:lnTo>
                <a:lnTo>
                  <a:pt x="72119" y="6809"/>
                </a:lnTo>
                <a:lnTo>
                  <a:pt x="77149" y="10634"/>
                </a:lnTo>
                <a:lnTo>
                  <a:pt x="80670" y="16233"/>
                </a:lnTo>
                <a:lnTo>
                  <a:pt x="83632" y="20135"/>
                </a:lnTo>
                <a:lnTo>
                  <a:pt x="91408" y="24001"/>
                </a:lnTo>
                <a:lnTo>
                  <a:pt x="90504" y="25239"/>
                </a:lnTo>
                <a:lnTo>
                  <a:pt x="96048" y="32279"/>
                </a:lnTo>
                <a:lnTo>
                  <a:pt x="96502" y="36861"/>
                </a:lnTo>
                <a:lnTo>
                  <a:pt x="98314" y="44280"/>
                </a:lnTo>
                <a:lnTo>
                  <a:pt x="97725" y="46587"/>
                </a:lnTo>
                <a:lnTo>
                  <a:pt x="99093" y="56400"/>
                </a:lnTo>
                <a:lnTo>
                  <a:pt x="100000" y="57728"/>
                </a:lnTo>
                <a:lnTo>
                  <a:pt x="94886" y="67479"/>
                </a:lnTo>
                <a:lnTo>
                  <a:pt x="97563" y="71077"/>
                </a:lnTo>
                <a:lnTo>
                  <a:pt x="94053" y="74613"/>
                </a:lnTo>
                <a:lnTo>
                  <a:pt x="91448" y="80359"/>
                </a:lnTo>
                <a:lnTo>
                  <a:pt x="87865" y="83024"/>
                </a:lnTo>
                <a:lnTo>
                  <a:pt x="83925" y="88199"/>
                </a:lnTo>
                <a:lnTo>
                  <a:pt x="79010" y="88405"/>
                </a:lnTo>
                <a:lnTo>
                  <a:pt x="74269" y="94735"/>
                </a:lnTo>
                <a:lnTo>
                  <a:pt x="65718" y="95720"/>
                </a:lnTo>
                <a:lnTo>
                  <a:pt x="63334" y="96912"/>
                </a:lnTo>
                <a:lnTo>
                  <a:pt x="55531" y="99416"/>
                </a:lnTo>
                <a:lnTo>
                  <a:pt x="52702" y="100000"/>
                </a:lnTo>
                <a:lnTo>
                  <a:pt x="47402" y="96599"/>
                </a:lnTo>
                <a:lnTo>
                  <a:pt x="43919" y="97522"/>
                </a:lnTo>
                <a:lnTo>
                  <a:pt x="37295" y="95241"/>
                </a:lnTo>
                <a:lnTo>
                  <a:pt x="31047" y="92051"/>
                </a:lnTo>
                <a:lnTo>
                  <a:pt x="25157" y="93949"/>
                </a:lnTo>
                <a:lnTo>
                  <a:pt x="21534" y="88150"/>
                </a:lnTo>
                <a:lnTo>
                  <a:pt x="17743" y="87529"/>
                </a:lnTo>
                <a:lnTo>
                  <a:pt x="13474" y="83081"/>
                </a:lnTo>
                <a:lnTo>
                  <a:pt x="6886" y="81000"/>
                </a:lnTo>
                <a:lnTo>
                  <a:pt x="9305" y="75837"/>
                </a:lnTo>
                <a:lnTo>
                  <a:pt x="6196" y="67718"/>
                </a:lnTo>
                <a:lnTo>
                  <a:pt x="1692" y="63594"/>
                </a:lnTo>
                <a:lnTo>
                  <a:pt x="1896" y="56236"/>
                </a:lnTo>
                <a:lnTo>
                  <a:pt x="2036" y="53423"/>
                </a:lnTo>
                <a:lnTo>
                  <a:pt x="0" y="44051"/>
                </a:lnTo>
                <a:lnTo>
                  <a:pt x="5292" y="42553"/>
                </a:lnTo>
                <a:lnTo>
                  <a:pt x="2654" y="33111"/>
                </a:lnTo>
                <a:lnTo>
                  <a:pt x="7180" y="33051"/>
                </a:lnTo>
                <a:lnTo>
                  <a:pt x="11415" y="24703"/>
                </a:lnTo>
                <a:lnTo>
                  <a:pt x="12472" y="20386"/>
                </a:lnTo>
                <a:lnTo>
                  <a:pt x="16295" y="18507"/>
                </a:lnTo>
                <a:lnTo>
                  <a:pt x="17388" y="14073"/>
                </a:lnTo>
                <a:lnTo>
                  <a:pt x="25424" y="9743"/>
                </a:lnTo>
                <a:lnTo>
                  <a:pt x="29154" y="5226"/>
                </a:lnTo>
                <a:lnTo>
                  <a:pt x="32760" y="5696"/>
                </a:lnTo>
                <a:lnTo>
                  <a:pt x="41140" y="2224"/>
                </a:lnTo>
                <a:lnTo>
                  <a:pt x="42547" y="0"/>
                </a:lnTo>
              </a:path>
            </a:pathLst>
          </a:custGeom>
          <a:noFill/>
          <a:ln w="30480" cap="rnd">
            <a:solidFill>
              <a:srgbClr val="F2D16B">
                <a:alpha val="85000"/>
              </a:srgbClr>
            </a:solidFill>
          </a:ln>
        </p:spPr>
        <p:txBody>
          <a:bodyPr rtlCol="0" anchor="ctr"/>
          <a:lstStyle/>
          <a:p>
            <a:pPr algn="ctr"/>
          </a:p>
        </p:txBody>
      </p:sp>
      <p:sp>
        <p:nvSpPr>
          <p:cNvPr id="30" name="deckkit-motif-quiet+overlap+decor:a chalk ring drawn round the word or number it circles, as a teacher circles on the board"/>
          <p:cNvSpPr/>
          <p:nvPr/>
        </p:nvSpPr>
        <p:spPr>
          <a:xfrm>
            <a:off x="5356494" y="2444456"/>
            <a:ext cx="420327" cy="396045"/>
          </a:xfrm>
          <a:custGeom>
            <a:avLst/>
            <a:gdLst/>
            <a:ahLst/>
            <a:cxnLst/>
            <a:rect l="0" t="0" r="r" b="b"/>
            <a:pathLst>
              <a:path w="100000" h="100000" fill="none">
                <a:moveTo>
                  <a:pt x="24869" y="10002"/>
                </a:moveTo>
                <a:lnTo>
                  <a:pt x="28184" y="10548"/>
                </a:lnTo>
                <a:lnTo>
                  <a:pt x="33394" y="7892"/>
                </a:lnTo>
                <a:lnTo>
                  <a:pt x="36444" y="2671"/>
                </a:lnTo>
                <a:lnTo>
                  <a:pt x="43770" y="5478"/>
                </a:lnTo>
                <a:lnTo>
                  <a:pt x="47239" y="4165"/>
                </a:lnTo>
                <a:lnTo>
                  <a:pt x="50576" y="3706"/>
                </a:lnTo>
                <a:lnTo>
                  <a:pt x="56220" y="0"/>
                </a:lnTo>
                <a:lnTo>
                  <a:pt x="63447" y="1531"/>
                </a:lnTo>
                <a:lnTo>
                  <a:pt x="70940" y="4100"/>
                </a:lnTo>
                <a:lnTo>
                  <a:pt x="75328" y="7284"/>
                </a:lnTo>
                <a:lnTo>
                  <a:pt x="77525" y="10489"/>
                </a:lnTo>
                <a:lnTo>
                  <a:pt x="80882" y="14467"/>
                </a:lnTo>
                <a:lnTo>
                  <a:pt x="84826" y="17364"/>
                </a:lnTo>
                <a:lnTo>
                  <a:pt x="86762" y="25792"/>
                </a:lnTo>
                <a:lnTo>
                  <a:pt x="90539" y="30034"/>
                </a:lnTo>
                <a:lnTo>
                  <a:pt x="92465" y="31255"/>
                </a:lnTo>
                <a:lnTo>
                  <a:pt x="94704" y="38090"/>
                </a:lnTo>
                <a:lnTo>
                  <a:pt x="98000" y="41544"/>
                </a:lnTo>
                <a:lnTo>
                  <a:pt x="100000" y="48892"/>
                </a:lnTo>
                <a:lnTo>
                  <a:pt x="98320" y="51891"/>
                </a:lnTo>
                <a:lnTo>
                  <a:pt x="95854" y="59552"/>
                </a:lnTo>
                <a:lnTo>
                  <a:pt x="98885" y="63652"/>
                </a:lnTo>
                <a:lnTo>
                  <a:pt x="94417" y="71977"/>
                </a:lnTo>
                <a:lnTo>
                  <a:pt x="95538" y="77005"/>
                </a:lnTo>
                <a:lnTo>
                  <a:pt x="92014" y="78545"/>
                </a:lnTo>
                <a:lnTo>
                  <a:pt x="87164" y="84389"/>
                </a:lnTo>
                <a:lnTo>
                  <a:pt x="83412" y="88046"/>
                </a:lnTo>
                <a:lnTo>
                  <a:pt x="76615" y="90683"/>
                </a:lnTo>
                <a:lnTo>
                  <a:pt x="72645" y="91182"/>
                </a:lnTo>
                <a:lnTo>
                  <a:pt x="66433" y="96668"/>
                </a:lnTo>
                <a:lnTo>
                  <a:pt x="64065" y="97926"/>
                </a:lnTo>
                <a:lnTo>
                  <a:pt x="58614" y="99568"/>
                </a:lnTo>
                <a:lnTo>
                  <a:pt x="53177" y="97206"/>
                </a:lnTo>
                <a:lnTo>
                  <a:pt x="46872" y="100000"/>
                </a:lnTo>
                <a:lnTo>
                  <a:pt x="39734" y="99059"/>
                </a:lnTo>
                <a:lnTo>
                  <a:pt x="36910" y="97649"/>
                </a:lnTo>
                <a:lnTo>
                  <a:pt x="30285" y="93917"/>
                </a:lnTo>
                <a:lnTo>
                  <a:pt x="25331" y="90141"/>
                </a:lnTo>
                <a:lnTo>
                  <a:pt x="19347" y="88333"/>
                </a:lnTo>
                <a:lnTo>
                  <a:pt x="16778" y="85241"/>
                </a:lnTo>
                <a:lnTo>
                  <a:pt x="12995" y="80360"/>
                </a:lnTo>
                <a:lnTo>
                  <a:pt x="10060" y="75702"/>
                </a:lnTo>
                <a:lnTo>
                  <a:pt x="9493" y="71397"/>
                </a:lnTo>
                <a:lnTo>
                  <a:pt x="5317" y="70407"/>
                </a:lnTo>
                <a:lnTo>
                  <a:pt x="2661" y="62024"/>
                </a:lnTo>
                <a:lnTo>
                  <a:pt x="2551" y="54958"/>
                </a:lnTo>
                <a:lnTo>
                  <a:pt x="0" y="54313"/>
                </a:lnTo>
                <a:lnTo>
                  <a:pt x="4152" y="47551"/>
                </a:lnTo>
                <a:lnTo>
                  <a:pt x="4280" y="42606"/>
                </a:lnTo>
                <a:lnTo>
                  <a:pt x="7763" y="34326"/>
                </a:lnTo>
                <a:lnTo>
                  <a:pt x="5988" y="32992"/>
                </a:lnTo>
                <a:lnTo>
                  <a:pt x="10273" y="23937"/>
                </a:lnTo>
                <a:lnTo>
                  <a:pt x="11083" y="21681"/>
                </a:lnTo>
                <a:lnTo>
                  <a:pt x="16539" y="17422"/>
                </a:lnTo>
                <a:lnTo>
                  <a:pt x="18784" y="13550"/>
                </a:lnTo>
                <a:lnTo>
                  <a:pt x="23781" y="11580"/>
                </a:lnTo>
                <a:lnTo>
                  <a:pt x="26369" y="4608"/>
                </a:lnTo>
                <a:lnTo>
                  <a:pt x="33053" y="5023"/>
                </a:lnTo>
                <a:lnTo>
                  <a:pt x="40318" y="672"/>
                </a:lnTo>
                <a:lnTo>
                  <a:pt x="42706" y="2692"/>
                </a:lnTo>
              </a:path>
            </a:pathLst>
          </a:custGeom>
          <a:noFill/>
          <a:ln w="18288" cap="rnd">
            <a:solidFill>
              <a:srgbClr val="F2D16B">
                <a:alpha val="45000"/>
              </a:srgbClr>
            </a:solidFill>
          </a:ln>
        </p:spPr>
        <p:txBody>
          <a:bodyPr rtlCol="0" anchor="ctr"/>
          <a:lstStyle/>
          <a:p>
            <a:pPr algn="ctr"/>
          </a:p>
        </p:txBody>
      </p:sp>
      <p:sp>
        <p:nvSpPr>
          <p:cNvPr id="31" name="TextBox 30"/>
          <p:cNvSpPr txBox="1"/>
          <p:nvPr/>
        </p:nvSpPr>
        <p:spPr>
          <a:xfrm>
            <a:off x="5367528" y="2452877"/>
            <a:ext cx="402336" cy="384048"/>
          </a:xfrm>
          <a:prstGeom prst="rect">
            <a:avLst/>
          </a:prstGeom>
          <a:noFill/>
          <a:ln/>
        </p:spPr>
        <p:txBody>
          <a:bodyPr wrap="square" anchor="t" lIns="25400" rIns="25400" tIns="25400" bIns="25400">
            <a:spAutoFit/>
          </a:bodyPr>
          <a:lstStyle/>
          <a:p>
            <a:pPr algn="ctr">
              <a:lnSpc>
                <a:spcPct val="100000"/>
              </a:lnSpc>
              <a:spcBef>
                <a:spcPts val="0"/>
              </a:spcBef>
              <a:spcAft>
                <a:spcPts val="400"/>
              </a:spcAft>
            </a:pPr>
            <a:r>
              <a:rPr sz="1900" b="1" i="0">
                <a:solidFill>
                  <a:srgbClr val="F2D16B"/>
                </a:solidFill>
                <a:latin typeface="Chalkboard SE"/>
                <a:ea typeface="Hiragino Sans GB"/>
              </a:rPr>
              <a:t>2</a:t>
            </a:r>
          </a:p>
        </p:txBody>
      </p:sp>
      <p:sp>
        <p:nvSpPr>
          <p:cNvPr id="32" name="TextBox 31"/>
          <p:cNvSpPr txBox="1"/>
          <p:nvPr/>
        </p:nvSpPr>
        <p:spPr>
          <a:xfrm>
            <a:off x="5943600" y="2416301"/>
            <a:ext cx="4007814" cy="420624"/>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2100" b="1" i="0">
                <a:solidFill>
                  <a:srgbClr val="F3F1EA"/>
                </a:solidFill>
                <a:latin typeface="Chalkboard SE"/>
                <a:ea typeface="Hiragino Sans GB"/>
              </a:rPr>
              <a:t>Add carbon dioxide</a:t>
            </a:r>
          </a:p>
        </p:txBody>
      </p:sp>
      <p:sp>
        <p:nvSpPr>
          <p:cNvPr id="33" name="TextBox 32"/>
          <p:cNvSpPr txBox="1"/>
          <p:nvPr/>
        </p:nvSpPr>
        <p:spPr>
          <a:xfrm>
            <a:off x="9448495" y="2434589"/>
            <a:ext cx="2011680" cy="384048"/>
          </a:xfrm>
          <a:prstGeom prst="rect">
            <a:avLst/>
          </a:prstGeom>
          <a:noFill/>
          <a:ln/>
        </p:spPr>
        <p:txBody>
          <a:bodyPr wrap="square" anchor="t" lIns="25400" rIns="25400" tIns="25400" bIns="25400">
            <a:spAutoFit/>
          </a:bodyPr>
          <a:lstStyle/>
          <a:p>
            <a:pPr algn="r">
              <a:lnSpc>
                <a:spcPct val="100000"/>
              </a:lnSpc>
              <a:spcBef>
                <a:spcPts val="0"/>
              </a:spcBef>
              <a:spcAft>
                <a:spcPts val="400"/>
              </a:spcAft>
            </a:pPr>
            <a:r>
              <a:rPr sz="1800" b="1" i="0">
                <a:solidFill>
                  <a:srgbClr val="F2D16B"/>
                </a:solidFill>
                <a:latin typeface="Chalkboard SE"/>
                <a:ea typeface="Hiragino Sans GB"/>
              </a:rPr>
              <a:t>→ carbon dioxide</a:t>
            </a:r>
          </a:p>
        </p:txBody>
      </p:sp>
      <p:sp>
        <p:nvSpPr>
          <p:cNvPr id="34" name="TextBox 33"/>
          <p:cNvSpPr txBox="1"/>
          <p:nvPr/>
        </p:nvSpPr>
        <p:spPr>
          <a:xfrm>
            <a:off x="5943600" y="2864358"/>
            <a:ext cx="5470854" cy="36576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700" b="0" i="0">
                <a:solidFill>
                  <a:srgbClr val="C9D3C9"/>
                </a:solidFill>
                <a:latin typeface="Chalkboard SE"/>
                <a:ea typeface="Hiragino Sans GB"/>
              </a:rPr>
              <a:t>Make more: more raw material (“gas fertilizer”)</a:t>
            </a:r>
          </a:p>
        </p:txBody>
      </p:sp>
      <p:sp>
        <p:nvSpPr>
          <p:cNvPr id="35" name="deckkit-motif-quiet+overlap+decor:a chalk ring drawn round the word or number it circles, as a teacher circles on the board"/>
          <p:cNvSpPr/>
          <p:nvPr/>
        </p:nvSpPr>
        <p:spPr>
          <a:xfrm>
            <a:off x="5363607" y="3265102"/>
            <a:ext cx="413837" cy="392593"/>
          </a:xfrm>
          <a:custGeom>
            <a:avLst/>
            <a:gdLst/>
            <a:ahLst/>
            <a:cxnLst/>
            <a:rect l="0" t="0" r="r" b="b"/>
            <a:pathLst>
              <a:path w="100000" h="100000" fill="none">
                <a:moveTo>
                  <a:pt x="23127" y="9254"/>
                </a:moveTo>
                <a:lnTo>
                  <a:pt x="23420" y="9512"/>
                </a:lnTo>
                <a:lnTo>
                  <a:pt x="31826" y="5014"/>
                </a:lnTo>
                <a:lnTo>
                  <a:pt x="37545" y="2871"/>
                </a:lnTo>
                <a:lnTo>
                  <a:pt x="38282" y="2015"/>
                </a:lnTo>
                <a:lnTo>
                  <a:pt x="46923" y="1783"/>
                </a:lnTo>
                <a:lnTo>
                  <a:pt x="50664" y="2616"/>
                </a:lnTo>
                <a:lnTo>
                  <a:pt x="58683" y="0"/>
                </a:lnTo>
                <a:lnTo>
                  <a:pt x="62944" y="523"/>
                </a:lnTo>
                <a:lnTo>
                  <a:pt x="66546" y="7003"/>
                </a:lnTo>
                <a:lnTo>
                  <a:pt x="71320" y="7293"/>
                </a:lnTo>
                <a:lnTo>
                  <a:pt x="79101" y="13411"/>
                </a:lnTo>
                <a:lnTo>
                  <a:pt x="82134" y="13843"/>
                </a:lnTo>
                <a:lnTo>
                  <a:pt x="86968" y="20190"/>
                </a:lnTo>
                <a:lnTo>
                  <a:pt x="86665" y="19771"/>
                </a:lnTo>
                <a:lnTo>
                  <a:pt x="89486" y="24719"/>
                </a:lnTo>
                <a:lnTo>
                  <a:pt x="93771" y="30616"/>
                </a:lnTo>
                <a:lnTo>
                  <a:pt x="94354" y="38608"/>
                </a:lnTo>
                <a:lnTo>
                  <a:pt x="96031" y="43508"/>
                </a:lnTo>
                <a:lnTo>
                  <a:pt x="97021" y="48754"/>
                </a:lnTo>
                <a:lnTo>
                  <a:pt x="99102" y="53831"/>
                </a:lnTo>
                <a:lnTo>
                  <a:pt x="100000" y="57710"/>
                </a:lnTo>
                <a:lnTo>
                  <a:pt x="98549" y="63265"/>
                </a:lnTo>
                <a:lnTo>
                  <a:pt x="97850" y="67992"/>
                </a:lnTo>
                <a:lnTo>
                  <a:pt x="94932" y="73507"/>
                </a:lnTo>
                <a:lnTo>
                  <a:pt x="90428" y="76082"/>
                </a:lnTo>
                <a:lnTo>
                  <a:pt x="83838" y="81713"/>
                </a:lnTo>
                <a:lnTo>
                  <a:pt x="83322" y="88034"/>
                </a:lnTo>
                <a:lnTo>
                  <a:pt x="77195" y="92195"/>
                </a:lnTo>
                <a:lnTo>
                  <a:pt x="74547" y="91363"/>
                </a:lnTo>
                <a:lnTo>
                  <a:pt x="66243" y="92522"/>
                </a:lnTo>
                <a:lnTo>
                  <a:pt x="62568" y="93766"/>
                </a:lnTo>
                <a:lnTo>
                  <a:pt x="59065" y="96503"/>
                </a:lnTo>
                <a:lnTo>
                  <a:pt x="49895" y="100000"/>
                </a:lnTo>
                <a:lnTo>
                  <a:pt x="47610" y="98365"/>
                </a:lnTo>
                <a:lnTo>
                  <a:pt x="41344" y="95521"/>
                </a:lnTo>
                <a:lnTo>
                  <a:pt x="34781" y="95292"/>
                </a:lnTo>
                <a:lnTo>
                  <a:pt x="29954" y="93339"/>
                </a:lnTo>
                <a:lnTo>
                  <a:pt x="24636" y="92443"/>
                </a:lnTo>
                <a:lnTo>
                  <a:pt x="19200" y="92828"/>
                </a:lnTo>
                <a:lnTo>
                  <a:pt x="15463" y="87863"/>
                </a:lnTo>
                <a:lnTo>
                  <a:pt x="9470" y="81831"/>
                </a:lnTo>
                <a:lnTo>
                  <a:pt x="8848" y="76120"/>
                </a:lnTo>
                <a:lnTo>
                  <a:pt x="8379" y="73910"/>
                </a:lnTo>
                <a:lnTo>
                  <a:pt x="5728" y="66742"/>
                </a:lnTo>
                <a:lnTo>
                  <a:pt x="0" y="60912"/>
                </a:lnTo>
                <a:lnTo>
                  <a:pt x="59" y="54799"/>
                </a:lnTo>
                <a:lnTo>
                  <a:pt x="3944" y="53436"/>
                </a:lnTo>
                <a:lnTo>
                  <a:pt x="9" y="46214"/>
                </a:lnTo>
                <a:lnTo>
                  <a:pt x="4804" y="38654"/>
                </a:lnTo>
                <a:lnTo>
                  <a:pt x="4922" y="34021"/>
                </a:lnTo>
                <a:lnTo>
                  <a:pt x="7934" y="32397"/>
                </a:lnTo>
                <a:lnTo>
                  <a:pt x="9636" y="24740"/>
                </a:lnTo>
                <a:lnTo>
                  <a:pt x="10632" y="18137"/>
                </a:lnTo>
                <a:lnTo>
                  <a:pt x="12773" y="17065"/>
                </a:lnTo>
                <a:lnTo>
                  <a:pt x="18276" y="11305"/>
                </a:lnTo>
                <a:lnTo>
                  <a:pt x="22968" y="10392"/>
                </a:lnTo>
                <a:lnTo>
                  <a:pt x="25770" y="3422"/>
                </a:lnTo>
                <a:lnTo>
                  <a:pt x="35088" y="1372"/>
                </a:lnTo>
                <a:lnTo>
                  <a:pt x="39929" y="4128"/>
                </a:lnTo>
                <a:lnTo>
                  <a:pt x="44766" y="491"/>
                </a:lnTo>
              </a:path>
            </a:pathLst>
          </a:custGeom>
          <a:noFill/>
          <a:ln w="30480" cap="rnd">
            <a:solidFill>
              <a:srgbClr val="F2D16B">
                <a:alpha val="85000"/>
              </a:srgbClr>
            </a:solidFill>
          </a:ln>
        </p:spPr>
        <p:txBody>
          <a:bodyPr rtlCol="0" anchor="ctr"/>
          <a:lstStyle/>
          <a:p>
            <a:pPr algn="ctr"/>
          </a:p>
        </p:txBody>
      </p:sp>
      <p:sp>
        <p:nvSpPr>
          <p:cNvPr id="36" name="deckkit-motif-quiet+overlap+decor:a chalk ring drawn round the word or number it circles, as a teacher circles on the board"/>
          <p:cNvSpPr/>
          <p:nvPr/>
        </p:nvSpPr>
        <p:spPr>
          <a:xfrm>
            <a:off x="5366953" y="3261811"/>
            <a:ext cx="407224" cy="393466"/>
          </a:xfrm>
          <a:custGeom>
            <a:avLst/>
            <a:gdLst/>
            <a:ahLst/>
            <a:cxnLst/>
            <a:rect l="0" t="0" r="r" b="b"/>
            <a:pathLst>
              <a:path w="100000" h="100000" fill="none">
                <a:moveTo>
                  <a:pt x="20558" y="13093"/>
                </a:moveTo>
                <a:lnTo>
                  <a:pt x="23127" y="6317"/>
                </a:lnTo>
                <a:lnTo>
                  <a:pt x="30490" y="3088"/>
                </a:lnTo>
                <a:lnTo>
                  <a:pt x="34295" y="2792"/>
                </a:lnTo>
                <a:lnTo>
                  <a:pt x="39732" y="0"/>
                </a:lnTo>
                <a:lnTo>
                  <a:pt x="48164" y="1630"/>
                </a:lnTo>
                <a:lnTo>
                  <a:pt x="53669" y="2207"/>
                </a:lnTo>
                <a:lnTo>
                  <a:pt x="57337" y="371"/>
                </a:lnTo>
                <a:lnTo>
                  <a:pt x="63552" y="4813"/>
                </a:lnTo>
                <a:lnTo>
                  <a:pt x="67081" y="3636"/>
                </a:lnTo>
                <a:lnTo>
                  <a:pt x="70746" y="9159"/>
                </a:lnTo>
                <a:lnTo>
                  <a:pt x="78645" y="9556"/>
                </a:lnTo>
                <a:lnTo>
                  <a:pt x="80921" y="17518"/>
                </a:lnTo>
                <a:lnTo>
                  <a:pt x="85715" y="18054"/>
                </a:lnTo>
                <a:lnTo>
                  <a:pt x="90437" y="22502"/>
                </a:lnTo>
                <a:lnTo>
                  <a:pt x="90996" y="29675"/>
                </a:lnTo>
                <a:lnTo>
                  <a:pt x="92516" y="33086"/>
                </a:lnTo>
                <a:lnTo>
                  <a:pt x="94767" y="39449"/>
                </a:lnTo>
                <a:lnTo>
                  <a:pt x="99194" y="42200"/>
                </a:lnTo>
                <a:lnTo>
                  <a:pt x="100000" y="49042"/>
                </a:lnTo>
                <a:lnTo>
                  <a:pt x="98539" y="53319"/>
                </a:lnTo>
                <a:lnTo>
                  <a:pt x="98172" y="61450"/>
                </a:lnTo>
                <a:lnTo>
                  <a:pt x="98105" y="64843"/>
                </a:lnTo>
                <a:lnTo>
                  <a:pt x="97222" y="71301"/>
                </a:lnTo>
                <a:lnTo>
                  <a:pt x="93872" y="77307"/>
                </a:lnTo>
                <a:lnTo>
                  <a:pt x="91879" y="78798"/>
                </a:lnTo>
                <a:lnTo>
                  <a:pt x="88241" y="81240"/>
                </a:lnTo>
                <a:lnTo>
                  <a:pt x="80943" y="89618"/>
                </a:lnTo>
                <a:lnTo>
                  <a:pt x="77249" y="91269"/>
                </a:lnTo>
                <a:lnTo>
                  <a:pt x="71798" y="92527"/>
                </a:lnTo>
                <a:lnTo>
                  <a:pt x="70161" y="97809"/>
                </a:lnTo>
                <a:lnTo>
                  <a:pt x="64519" y="94162"/>
                </a:lnTo>
                <a:lnTo>
                  <a:pt x="56623" y="95888"/>
                </a:lnTo>
                <a:lnTo>
                  <a:pt x="52785" y="99392"/>
                </a:lnTo>
                <a:lnTo>
                  <a:pt x="44897" y="100000"/>
                </a:lnTo>
                <a:lnTo>
                  <a:pt x="42453" y="96513"/>
                </a:lnTo>
                <a:lnTo>
                  <a:pt x="32104" y="95530"/>
                </a:lnTo>
                <a:lnTo>
                  <a:pt x="31814" y="97178"/>
                </a:lnTo>
                <a:lnTo>
                  <a:pt x="21666" y="95106"/>
                </a:lnTo>
                <a:lnTo>
                  <a:pt x="18938" y="90616"/>
                </a:lnTo>
                <a:lnTo>
                  <a:pt x="13687" y="88711"/>
                </a:lnTo>
                <a:lnTo>
                  <a:pt x="11825" y="85009"/>
                </a:lnTo>
                <a:lnTo>
                  <a:pt x="7982" y="77428"/>
                </a:lnTo>
                <a:lnTo>
                  <a:pt x="2989" y="73953"/>
                </a:lnTo>
                <a:lnTo>
                  <a:pt x="3372" y="66209"/>
                </a:lnTo>
                <a:lnTo>
                  <a:pt x="2445" y="60375"/>
                </a:lnTo>
                <a:lnTo>
                  <a:pt x="819" y="59519"/>
                </a:lnTo>
                <a:lnTo>
                  <a:pt x="0" y="51866"/>
                </a:lnTo>
                <a:lnTo>
                  <a:pt x="2667" y="47456"/>
                </a:lnTo>
                <a:lnTo>
                  <a:pt x="415" y="41761"/>
                </a:lnTo>
                <a:lnTo>
                  <a:pt x="6193" y="38857"/>
                </a:lnTo>
                <a:lnTo>
                  <a:pt x="4102" y="32619"/>
                </a:lnTo>
                <a:lnTo>
                  <a:pt x="6420" y="24064"/>
                </a:lnTo>
                <a:lnTo>
                  <a:pt x="12043" y="19531"/>
                </a:lnTo>
                <a:lnTo>
                  <a:pt x="12714" y="17231"/>
                </a:lnTo>
                <a:lnTo>
                  <a:pt x="15681" y="10924"/>
                </a:lnTo>
                <a:lnTo>
                  <a:pt x="24626" y="11842"/>
                </a:lnTo>
                <a:lnTo>
                  <a:pt x="28606" y="7276"/>
                </a:lnTo>
                <a:lnTo>
                  <a:pt x="29980" y="6272"/>
                </a:lnTo>
                <a:lnTo>
                  <a:pt x="39862" y="3700"/>
                </a:lnTo>
                <a:lnTo>
                  <a:pt x="43506" y="2272"/>
                </a:lnTo>
              </a:path>
            </a:pathLst>
          </a:custGeom>
          <a:noFill/>
          <a:ln w="18288" cap="rnd">
            <a:solidFill>
              <a:srgbClr val="F2D16B">
                <a:alpha val="45000"/>
              </a:srgbClr>
            </a:solidFill>
          </a:ln>
        </p:spPr>
        <p:txBody>
          <a:bodyPr rtlCol="0" anchor="ctr"/>
          <a:lstStyle/>
          <a:p>
            <a:pPr algn="ctr"/>
          </a:p>
        </p:txBody>
      </p:sp>
      <p:sp>
        <p:nvSpPr>
          <p:cNvPr id="37" name="TextBox 36"/>
          <p:cNvSpPr txBox="1"/>
          <p:nvPr/>
        </p:nvSpPr>
        <p:spPr>
          <a:xfrm>
            <a:off x="5367528" y="3268979"/>
            <a:ext cx="402336" cy="384048"/>
          </a:xfrm>
          <a:prstGeom prst="rect">
            <a:avLst/>
          </a:prstGeom>
          <a:noFill/>
          <a:ln/>
        </p:spPr>
        <p:txBody>
          <a:bodyPr wrap="square" anchor="t" lIns="25400" rIns="25400" tIns="25400" bIns="25400">
            <a:spAutoFit/>
          </a:bodyPr>
          <a:lstStyle/>
          <a:p>
            <a:pPr algn="ctr">
              <a:lnSpc>
                <a:spcPct val="100000"/>
              </a:lnSpc>
              <a:spcBef>
                <a:spcPts val="0"/>
              </a:spcBef>
              <a:spcAft>
                <a:spcPts val="400"/>
              </a:spcAft>
            </a:pPr>
            <a:r>
              <a:rPr sz="1900" b="1" i="0">
                <a:solidFill>
                  <a:srgbClr val="F2D16B"/>
                </a:solidFill>
                <a:latin typeface="Chalkboard SE"/>
                <a:ea typeface="Hiragino Sans GB"/>
              </a:rPr>
              <a:t>3</a:t>
            </a:r>
          </a:p>
        </p:txBody>
      </p:sp>
      <p:sp>
        <p:nvSpPr>
          <p:cNvPr id="38" name="TextBox 37"/>
          <p:cNvSpPr txBox="1"/>
          <p:nvPr/>
        </p:nvSpPr>
        <p:spPr>
          <a:xfrm>
            <a:off x="5943600" y="3232403"/>
            <a:ext cx="4007814" cy="420624"/>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2100" b="1" i="0">
                <a:solidFill>
                  <a:srgbClr val="F3F1EA"/>
                </a:solidFill>
                <a:latin typeface="Chalkboard SE"/>
                <a:ea typeface="Hiragino Sans GB"/>
              </a:rPr>
              <a:t>Plant at the right spacing</a:t>
            </a:r>
          </a:p>
        </p:txBody>
      </p:sp>
      <p:sp>
        <p:nvSpPr>
          <p:cNvPr id="39" name="TextBox 38"/>
          <p:cNvSpPr txBox="1"/>
          <p:nvPr/>
        </p:nvSpPr>
        <p:spPr>
          <a:xfrm>
            <a:off x="9677095" y="3250691"/>
            <a:ext cx="1783080" cy="384048"/>
          </a:xfrm>
          <a:prstGeom prst="rect">
            <a:avLst/>
          </a:prstGeom>
          <a:noFill/>
          <a:ln/>
        </p:spPr>
        <p:txBody>
          <a:bodyPr wrap="square" anchor="t" lIns="25400" rIns="25400" tIns="25400" bIns="25400">
            <a:spAutoFit/>
          </a:bodyPr>
          <a:lstStyle/>
          <a:p>
            <a:pPr algn="r">
              <a:lnSpc>
                <a:spcPct val="100000"/>
              </a:lnSpc>
              <a:spcBef>
                <a:spcPts val="0"/>
              </a:spcBef>
              <a:spcAft>
                <a:spcPts val="400"/>
              </a:spcAft>
            </a:pPr>
            <a:r>
              <a:rPr sz="1800" b="1" i="0">
                <a:solidFill>
                  <a:srgbClr val="F2D16B"/>
                </a:solidFill>
                <a:latin typeface="Chalkboard SE"/>
                <a:ea typeface="Hiragino Sans GB"/>
              </a:rPr>
              <a:t>→ light energy</a:t>
            </a:r>
          </a:p>
        </p:txBody>
      </p:sp>
      <p:sp>
        <p:nvSpPr>
          <p:cNvPr id="40" name="TextBox 39"/>
          <p:cNvSpPr txBox="1"/>
          <p:nvPr/>
        </p:nvSpPr>
        <p:spPr>
          <a:xfrm>
            <a:off x="5943600" y="3680460"/>
            <a:ext cx="5470854" cy="36576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700" b="0" i="0">
                <a:solidFill>
                  <a:srgbClr val="C9D3C9"/>
                </a:solidFill>
                <a:latin typeface="Chalkboard SE"/>
                <a:ea typeface="Hiragino Sans GB"/>
              </a:rPr>
              <a:t>Make more: less leaf shading, full use of light</a:t>
            </a:r>
          </a:p>
        </p:txBody>
      </p:sp>
      <p:sp>
        <p:nvSpPr>
          <p:cNvPr id="41" name="deckkit-motif-quiet+overlap+decor:a chalk ring drawn round the word or number it circles, as a teacher circles on the board"/>
          <p:cNvSpPr/>
          <p:nvPr/>
        </p:nvSpPr>
        <p:spPr>
          <a:xfrm>
            <a:off x="5366145" y="4084792"/>
            <a:ext cx="410504" cy="385702"/>
          </a:xfrm>
          <a:custGeom>
            <a:avLst/>
            <a:gdLst/>
            <a:ahLst/>
            <a:cxnLst/>
            <a:rect l="0" t="0" r="r" b="b"/>
            <a:pathLst>
              <a:path w="100000" h="100000" fill="none">
                <a:moveTo>
                  <a:pt x="22303" y="6026"/>
                </a:moveTo>
                <a:lnTo>
                  <a:pt x="23312" y="7552"/>
                </a:lnTo>
                <a:lnTo>
                  <a:pt x="31938" y="3725"/>
                </a:lnTo>
                <a:lnTo>
                  <a:pt x="35721" y="3629"/>
                </a:lnTo>
                <a:lnTo>
                  <a:pt x="43209" y="2734"/>
                </a:lnTo>
                <a:lnTo>
                  <a:pt x="47875" y="0"/>
                </a:lnTo>
                <a:lnTo>
                  <a:pt x="50782" y="946"/>
                </a:lnTo>
                <a:lnTo>
                  <a:pt x="59370" y="2510"/>
                </a:lnTo>
                <a:lnTo>
                  <a:pt x="64273" y="4392"/>
                </a:lnTo>
                <a:lnTo>
                  <a:pt x="67019" y="5868"/>
                </a:lnTo>
                <a:lnTo>
                  <a:pt x="72515" y="8502"/>
                </a:lnTo>
                <a:lnTo>
                  <a:pt x="75381" y="8870"/>
                </a:lnTo>
                <a:lnTo>
                  <a:pt x="80358" y="15501"/>
                </a:lnTo>
                <a:lnTo>
                  <a:pt x="84383" y="16228"/>
                </a:lnTo>
                <a:lnTo>
                  <a:pt x="91977" y="20517"/>
                </a:lnTo>
                <a:lnTo>
                  <a:pt x="93601" y="26283"/>
                </a:lnTo>
                <a:lnTo>
                  <a:pt x="93573" y="31015"/>
                </a:lnTo>
                <a:lnTo>
                  <a:pt x="97636" y="36850"/>
                </a:lnTo>
                <a:lnTo>
                  <a:pt x="98145" y="42343"/>
                </a:lnTo>
                <a:lnTo>
                  <a:pt x="97312" y="49293"/>
                </a:lnTo>
                <a:lnTo>
                  <a:pt x="97502" y="53479"/>
                </a:lnTo>
                <a:lnTo>
                  <a:pt x="100000" y="59013"/>
                </a:lnTo>
                <a:lnTo>
                  <a:pt x="99893" y="62144"/>
                </a:lnTo>
                <a:lnTo>
                  <a:pt x="96293" y="69399"/>
                </a:lnTo>
                <a:lnTo>
                  <a:pt x="91704" y="74402"/>
                </a:lnTo>
                <a:lnTo>
                  <a:pt x="90694" y="76417"/>
                </a:lnTo>
                <a:lnTo>
                  <a:pt x="84311" y="82519"/>
                </a:lnTo>
                <a:lnTo>
                  <a:pt x="79218" y="88238"/>
                </a:lnTo>
                <a:lnTo>
                  <a:pt x="77313" y="88342"/>
                </a:lnTo>
                <a:lnTo>
                  <a:pt x="72091" y="94056"/>
                </a:lnTo>
                <a:lnTo>
                  <a:pt x="65213" y="94444"/>
                </a:lnTo>
                <a:lnTo>
                  <a:pt x="62646" y="99073"/>
                </a:lnTo>
                <a:lnTo>
                  <a:pt x="54665" y="96227"/>
                </a:lnTo>
                <a:lnTo>
                  <a:pt x="50798" y="100000"/>
                </a:lnTo>
                <a:lnTo>
                  <a:pt x="47325" y="98976"/>
                </a:lnTo>
                <a:lnTo>
                  <a:pt x="42023" y="97673"/>
                </a:lnTo>
                <a:lnTo>
                  <a:pt x="33738" y="96087"/>
                </a:lnTo>
                <a:lnTo>
                  <a:pt x="29070" y="96898"/>
                </a:lnTo>
                <a:lnTo>
                  <a:pt x="22540" y="94335"/>
                </a:lnTo>
                <a:lnTo>
                  <a:pt x="19771" y="88566"/>
                </a:lnTo>
                <a:lnTo>
                  <a:pt x="15921" y="84248"/>
                </a:lnTo>
                <a:lnTo>
                  <a:pt x="12495" y="80008"/>
                </a:lnTo>
                <a:lnTo>
                  <a:pt x="8155" y="78889"/>
                </a:lnTo>
                <a:lnTo>
                  <a:pt x="8983" y="71025"/>
                </a:lnTo>
                <a:lnTo>
                  <a:pt x="6711" y="69339"/>
                </a:lnTo>
                <a:lnTo>
                  <a:pt x="4538" y="60493"/>
                </a:lnTo>
                <a:lnTo>
                  <a:pt x="2413" y="53819"/>
                </a:lnTo>
                <a:lnTo>
                  <a:pt x="2256" y="48874"/>
                </a:lnTo>
                <a:lnTo>
                  <a:pt x="0" y="45804"/>
                </a:lnTo>
                <a:lnTo>
                  <a:pt x="818" y="37703"/>
                </a:lnTo>
                <a:lnTo>
                  <a:pt x="1202" y="33661"/>
                </a:lnTo>
                <a:lnTo>
                  <a:pt x="6293" y="27314"/>
                </a:lnTo>
                <a:lnTo>
                  <a:pt x="8276" y="24941"/>
                </a:lnTo>
                <a:lnTo>
                  <a:pt x="8484" y="16827"/>
                </a:lnTo>
                <a:lnTo>
                  <a:pt x="13916" y="13810"/>
                </a:lnTo>
                <a:lnTo>
                  <a:pt x="18763" y="7570"/>
                </a:lnTo>
                <a:lnTo>
                  <a:pt x="21073" y="7548"/>
                </a:lnTo>
                <a:lnTo>
                  <a:pt x="27364" y="3868"/>
                </a:lnTo>
                <a:lnTo>
                  <a:pt x="33205" y="3624"/>
                </a:lnTo>
                <a:lnTo>
                  <a:pt x="38876" y="1854"/>
                </a:lnTo>
                <a:lnTo>
                  <a:pt x="41528" y="89"/>
                </a:lnTo>
              </a:path>
            </a:pathLst>
          </a:custGeom>
          <a:noFill/>
          <a:ln w="30480" cap="rnd">
            <a:solidFill>
              <a:srgbClr val="F2D16B">
                <a:alpha val="85000"/>
              </a:srgbClr>
            </a:solidFill>
          </a:ln>
        </p:spPr>
        <p:txBody>
          <a:bodyPr rtlCol="0" anchor="ctr"/>
          <a:lstStyle/>
          <a:p>
            <a:pPr algn="ctr"/>
          </a:p>
        </p:txBody>
      </p:sp>
      <p:sp>
        <p:nvSpPr>
          <p:cNvPr id="42" name="deckkit-motif-quiet+overlap+decor:a chalk ring drawn round the word or number it circles, as a teacher circles on the board"/>
          <p:cNvSpPr/>
          <p:nvPr/>
        </p:nvSpPr>
        <p:spPr>
          <a:xfrm>
            <a:off x="5363184" y="4074071"/>
            <a:ext cx="415923" cy="402594"/>
          </a:xfrm>
          <a:custGeom>
            <a:avLst/>
            <a:gdLst/>
            <a:ahLst/>
            <a:cxnLst/>
            <a:rect l="0" t="0" r="r" b="b"/>
            <a:pathLst>
              <a:path w="100000" h="100000" fill="none">
                <a:moveTo>
                  <a:pt x="18319" y="12549"/>
                </a:moveTo>
                <a:lnTo>
                  <a:pt x="24742" y="6228"/>
                </a:lnTo>
                <a:lnTo>
                  <a:pt x="32122" y="6307"/>
                </a:lnTo>
                <a:lnTo>
                  <a:pt x="35773" y="2791"/>
                </a:lnTo>
                <a:lnTo>
                  <a:pt x="40935" y="3958"/>
                </a:lnTo>
                <a:lnTo>
                  <a:pt x="44515" y="904"/>
                </a:lnTo>
                <a:lnTo>
                  <a:pt x="51893" y="0"/>
                </a:lnTo>
                <a:lnTo>
                  <a:pt x="56897" y="5588"/>
                </a:lnTo>
                <a:lnTo>
                  <a:pt x="62257" y="4990"/>
                </a:lnTo>
                <a:lnTo>
                  <a:pt x="66687" y="7242"/>
                </a:lnTo>
                <a:lnTo>
                  <a:pt x="70136" y="7328"/>
                </a:lnTo>
                <a:lnTo>
                  <a:pt x="77446" y="13343"/>
                </a:lnTo>
                <a:lnTo>
                  <a:pt x="81854" y="17549"/>
                </a:lnTo>
                <a:lnTo>
                  <a:pt x="83705" y="19654"/>
                </a:lnTo>
                <a:lnTo>
                  <a:pt x="89004" y="23684"/>
                </a:lnTo>
                <a:lnTo>
                  <a:pt x="91171" y="29623"/>
                </a:lnTo>
                <a:lnTo>
                  <a:pt x="97208" y="29691"/>
                </a:lnTo>
                <a:lnTo>
                  <a:pt x="95163" y="35988"/>
                </a:lnTo>
                <a:lnTo>
                  <a:pt x="95605" y="40789"/>
                </a:lnTo>
                <a:lnTo>
                  <a:pt x="98504" y="49716"/>
                </a:lnTo>
                <a:lnTo>
                  <a:pt x="100000" y="55261"/>
                </a:lnTo>
                <a:lnTo>
                  <a:pt x="99777" y="60282"/>
                </a:lnTo>
                <a:lnTo>
                  <a:pt x="98414" y="64781"/>
                </a:lnTo>
                <a:lnTo>
                  <a:pt x="95733" y="70740"/>
                </a:lnTo>
                <a:lnTo>
                  <a:pt x="89265" y="72885"/>
                </a:lnTo>
                <a:lnTo>
                  <a:pt x="90084" y="80597"/>
                </a:lnTo>
                <a:lnTo>
                  <a:pt x="81774" y="80788"/>
                </a:lnTo>
                <a:lnTo>
                  <a:pt x="78565" y="86522"/>
                </a:lnTo>
                <a:lnTo>
                  <a:pt x="76729" y="89630"/>
                </a:lnTo>
                <a:lnTo>
                  <a:pt x="71496" y="94257"/>
                </a:lnTo>
                <a:lnTo>
                  <a:pt x="65279" y="91527"/>
                </a:lnTo>
                <a:lnTo>
                  <a:pt x="62265" y="98779"/>
                </a:lnTo>
                <a:lnTo>
                  <a:pt x="55378" y="98846"/>
                </a:lnTo>
                <a:lnTo>
                  <a:pt x="49951" y="100000"/>
                </a:lnTo>
                <a:lnTo>
                  <a:pt x="48429" y="98197"/>
                </a:lnTo>
                <a:lnTo>
                  <a:pt x="38413" y="95506"/>
                </a:lnTo>
                <a:lnTo>
                  <a:pt x="37228" y="98562"/>
                </a:lnTo>
                <a:lnTo>
                  <a:pt x="27889" y="93788"/>
                </a:lnTo>
                <a:lnTo>
                  <a:pt x="25787" y="94581"/>
                </a:lnTo>
                <a:lnTo>
                  <a:pt x="21521" y="88934"/>
                </a:lnTo>
                <a:lnTo>
                  <a:pt x="17152" y="85420"/>
                </a:lnTo>
                <a:lnTo>
                  <a:pt x="11117" y="82886"/>
                </a:lnTo>
                <a:lnTo>
                  <a:pt x="9070" y="77966"/>
                </a:lnTo>
                <a:lnTo>
                  <a:pt x="4694" y="69922"/>
                </a:lnTo>
                <a:lnTo>
                  <a:pt x="3701" y="67947"/>
                </a:lnTo>
                <a:lnTo>
                  <a:pt x="5176" y="61928"/>
                </a:lnTo>
                <a:lnTo>
                  <a:pt x="0" y="56450"/>
                </a:lnTo>
                <a:lnTo>
                  <a:pt x="900" y="49883"/>
                </a:lnTo>
                <a:lnTo>
                  <a:pt x="854" y="47995"/>
                </a:lnTo>
                <a:lnTo>
                  <a:pt x="1787" y="40878"/>
                </a:lnTo>
                <a:lnTo>
                  <a:pt x="4632" y="35400"/>
                </a:lnTo>
                <a:lnTo>
                  <a:pt x="7870" y="33544"/>
                </a:lnTo>
                <a:lnTo>
                  <a:pt x="7702" y="27702"/>
                </a:lnTo>
                <a:lnTo>
                  <a:pt x="12707" y="22366"/>
                </a:lnTo>
                <a:lnTo>
                  <a:pt x="15422" y="17074"/>
                </a:lnTo>
                <a:lnTo>
                  <a:pt x="19851" y="12521"/>
                </a:lnTo>
                <a:lnTo>
                  <a:pt x="19930" y="8387"/>
                </a:lnTo>
                <a:lnTo>
                  <a:pt x="26358" y="7079"/>
                </a:lnTo>
                <a:lnTo>
                  <a:pt x="33424" y="5462"/>
                </a:lnTo>
                <a:lnTo>
                  <a:pt x="37568" y="5255"/>
                </a:lnTo>
                <a:lnTo>
                  <a:pt x="43037" y="5099"/>
                </a:lnTo>
              </a:path>
            </a:pathLst>
          </a:custGeom>
          <a:noFill/>
          <a:ln w="18288" cap="rnd">
            <a:solidFill>
              <a:srgbClr val="F2D16B">
                <a:alpha val="45000"/>
              </a:srgbClr>
            </a:solidFill>
          </a:ln>
        </p:spPr>
        <p:txBody>
          <a:bodyPr rtlCol="0" anchor="ctr"/>
          <a:lstStyle/>
          <a:p>
            <a:pPr algn="ctr"/>
          </a:p>
        </p:txBody>
      </p:sp>
      <p:sp>
        <p:nvSpPr>
          <p:cNvPr id="43" name="TextBox 42"/>
          <p:cNvSpPr txBox="1"/>
          <p:nvPr/>
        </p:nvSpPr>
        <p:spPr>
          <a:xfrm>
            <a:off x="5367528" y="4085082"/>
            <a:ext cx="402336" cy="384048"/>
          </a:xfrm>
          <a:prstGeom prst="rect">
            <a:avLst/>
          </a:prstGeom>
          <a:noFill/>
          <a:ln/>
        </p:spPr>
        <p:txBody>
          <a:bodyPr wrap="square" anchor="t" lIns="25400" rIns="25400" tIns="25400" bIns="25400">
            <a:spAutoFit/>
          </a:bodyPr>
          <a:lstStyle/>
          <a:p>
            <a:pPr algn="ctr">
              <a:lnSpc>
                <a:spcPct val="100000"/>
              </a:lnSpc>
              <a:spcBef>
                <a:spcPts val="0"/>
              </a:spcBef>
              <a:spcAft>
                <a:spcPts val="400"/>
              </a:spcAft>
            </a:pPr>
            <a:r>
              <a:rPr sz="1900" b="1" i="0">
                <a:solidFill>
                  <a:srgbClr val="F2D16B"/>
                </a:solidFill>
                <a:latin typeface="Chalkboard SE"/>
                <a:ea typeface="Hiragino Sans GB"/>
              </a:rPr>
              <a:t>4</a:t>
            </a:r>
          </a:p>
        </p:txBody>
      </p:sp>
      <p:sp>
        <p:nvSpPr>
          <p:cNvPr id="44" name="TextBox 43"/>
          <p:cNvSpPr txBox="1"/>
          <p:nvPr/>
        </p:nvSpPr>
        <p:spPr>
          <a:xfrm>
            <a:off x="5943600" y="4048506"/>
            <a:ext cx="4007814" cy="420624"/>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2100" b="1" i="0">
                <a:solidFill>
                  <a:srgbClr val="F3F1EA"/>
                </a:solidFill>
                <a:latin typeface="Chalkboard SE"/>
                <a:ea typeface="Hiragino Sans GB"/>
              </a:rPr>
              <a:t>Slightly cooler nights</a:t>
            </a:r>
          </a:p>
        </p:txBody>
      </p:sp>
      <p:sp>
        <p:nvSpPr>
          <p:cNvPr id="45" name="TextBox 44"/>
          <p:cNvSpPr txBox="1"/>
          <p:nvPr/>
        </p:nvSpPr>
        <p:spPr>
          <a:xfrm>
            <a:off x="9448495" y="4066794"/>
            <a:ext cx="2011680" cy="384048"/>
          </a:xfrm>
          <a:prstGeom prst="rect">
            <a:avLst/>
          </a:prstGeom>
          <a:noFill/>
          <a:ln/>
        </p:spPr>
        <p:txBody>
          <a:bodyPr wrap="square" anchor="t" lIns="25400" rIns="25400" tIns="25400" bIns="25400">
            <a:spAutoFit/>
          </a:bodyPr>
          <a:lstStyle/>
          <a:p>
            <a:pPr algn="r">
              <a:lnSpc>
                <a:spcPct val="100000"/>
              </a:lnSpc>
              <a:spcBef>
                <a:spcPts val="0"/>
              </a:spcBef>
              <a:spcAft>
                <a:spcPts val="400"/>
              </a:spcAft>
            </a:pPr>
            <a:r>
              <a:rPr sz="1800" b="1" i="0">
                <a:solidFill>
                  <a:srgbClr val="F2D16B"/>
                </a:solidFill>
                <a:latin typeface="Chalkboard SE"/>
                <a:ea typeface="Hiragino Sans GB"/>
              </a:rPr>
              <a:t>→ organic matter</a:t>
            </a:r>
          </a:p>
        </p:txBody>
      </p:sp>
      <p:sp>
        <p:nvSpPr>
          <p:cNvPr id="46" name="TextBox 45"/>
          <p:cNvSpPr txBox="1"/>
          <p:nvPr/>
        </p:nvSpPr>
        <p:spPr>
          <a:xfrm>
            <a:off x="5943600" y="4496562"/>
            <a:ext cx="5470854" cy="36576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700" b="0" i="0">
                <a:solidFill>
                  <a:srgbClr val="C9D3C9"/>
                </a:solidFill>
                <a:latin typeface="Chalkboard SE"/>
                <a:ea typeface="Hiragino Sans GB"/>
              </a:rPr>
              <a:t>Use less: see “respiration”, next lesson</a:t>
            </a:r>
          </a:p>
        </p:txBody>
      </p:sp>
      <p:sp>
        <p:nvSpPr>
          <p:cNvPr id="47" name="deckkit-motif-quiet+decor:a chalk stroke; the words it frames carry the meaning"/>
          <p:cNvSpPr/>
          <p:nvPr/>
        </p:nvSpPr>
        <p:spPr>
          <a:xfrm>
            <a:off x="725769" y="5158186"/>
            <a:ext cx="10731551" cy="9144"/>
          </a:xfrm>
          <a:custGeom>
            <a:avLst/>
            <a:gdLst/>
            <a:ahLst/>
            <a:cxnLst/>
            <a:rect l="0" t="0" r="r" b="b"/>
            <a:pathLst>
              <a:path w="100000" h="100000" fill="none">
                <a:moveTo>
                  <a:pt x="0" y="0"/>
                </a:moveTo>
                <a:lnTo>
                  <a:pt x="100000" y="14326"/>
                </a:lnTo>
              </a:path>
            </a:pathLst>
          </a:custGeom>
          <a:noFill/>
          <a:ln w="17780" cap="rnd">
            <a:solidFill>
              <a:srgbClr val="C9D3C9">
                <a:alpha val="85000"/>
              </a:srgbClr>
            </a:solidFill>
          </a:ln>
        </p:spPr>
        <p:txBody>
          <a:bodyPr rtlCol="0" anchor="ctr"/>
          <a:lstStyle/>
          <a:p>
            <a:pPr algn="ctr"/>
          </a:p>
        </p:txBody>
      </p:sp>
      <p:sp>
        <p:nvSpPr>
          <p:cNvPr id="48" name="TextBox 47"/>
          <p:cNvSpPr txBox="1"/>
          <p:nvPr/>
        </p:nvSpPr>
        <p:spPr>
          <a:xfrm>
            <a:off x="731520" y="5266944"/>
            <a:ext cx="718820" cy="420624"/>
          </a:xfrm>
          <a:prstGeom prst="rect">
            <a:avLst/>
          </a:prstGeom>
          <a:noFill/>
          <a:ln/>
        </p:spPr>
        <p:txBody>
          <a:bodyPr wrap="square" anchor="ctr" lIns="25400" rIns="25400" tIns="25400" bIns="25400">
            <a:spAutoFit/>
          </a:bodyPr>
          <a:lstStyle/>
          <a:p>
            <a:pPr algn="l">
              <a:lnSpc>
                <a:spcPct val="100000"/>
              </a:lnSpc>
              <a:spcBef>
                <a:spcPts val="0"/>
              </a:spcBef>
              <a:spcAft>
                <a:spcPts val="400"/>
              </a:spcAft>
            </a:pPr>
            <a:r>
              <a:rPr sz="1400" b="1" i="0">
                <a:solidFill>
                  <a:srgbClr val="F2A9B8"/>
                </a:solidFill>
                <a:latin typeface="Chalkboard SE"/>
                <a:ea typeface="Hiragino Sans GB"/>
              </a:rPr>
              <a:t>Board</a:t>
            </a:r>
          </a:p>
        </p:txBody>
      </p:sp>
      <p:sp>
        <p:nvSpPr>
          <p:cNvPr id="49" name="deckkit-motif-quiet+overlap+decor:a chalk frame drawn round its own words; the box encloses the text by design"/>
          <p:cNvSpPr/>
          <p:nvPr/>
        </p:nvSpPr>
        <p:spPr>
          <a:xfrm>
            <a:off x="664955" y="5227101"/>
            <a:ext cx="734285" cy="505352"/>
          </a:xfrm>
          <a:custGeom>
            <a:avLst/>
            <a:gdLst/>
            <a:ahLst/>
            <a:cxnLst/>
            <a:rect l="0" t="0" r="r" b="b"/>
            <a:pathLst>
              <a:path w="100000" h="100000" fill="none">
                <a:moveTo>
                  <a:pt x="3467" y="1771"/>
                </a:moveTo>
                <a:lnTo>
                  <a:pt x="100000" y="0"/>
                </a:lnTo>
                <a:lnTo>
                  <a:pt x="94608" y="100000"/>
                </a:lnTo>
                <a:lnTo>
                  <a:pt x="0" y="98580"/>
                </a:lnTo>
                <a:lnTo>
                  <a:pt x="10699" y="3799"/>
                </a:lnTo>
              </a:path>
            </a:pathLst>
          </a:custGeom>
          <a:noFill/>
          <a:ln w="25400" cap="rnd">
            <a:solidFill>
              <a:srgbClr val="F2A9B8">
                <a:alpha val="85000"/>
              </a:srgbClr>
            </a:solidFill>
          </a:ln>
        </p:spPr>
        <p:txBody>
          <a:bodyPr rtlCol="0" anchor="ctr"/>
          <a:lstStyle/>
          <a:p>
            <a:pPr algn="ctr"/>
          </a:p>
        </p:txBody>
      </p:sp>
      <p:sp>
        <p:nvSpPr>
          <p:cNvPr id="50" name="deckkit-motif-quiet+overlap+decor:a chalk frame drawn round its own words; the box encloses the text by design"/>
          <p:cNvSpPr/>
          <p:nvPr/>
        </p:nvSpPr>
        <p:spPr>
          <a:xfrm>
            <a:off x="682458" y="5230425"/>
            <a:ext cx="698490" cy="504788"/>
          </a:xfrm>
          <a:custGeom>
            <a:avLst/>
            <a:gdLst/>
            <a:ahLst/>
            <a:cxnLst/>
            <a:rect l="0" t="0" r="r" b="b"/>
            <a:pathLst>
              <a:path w="100000" h="100000" fill="none">
                <a:moveTo>
                  <a:pt x="14" y="0"/>
                </a:moveTo>
                <a:lnTo>
                  <a:pt x="100000" y="837"/>
                </a:lnTo>
                <a:lnTo>
                  <a:pt x="97533" y="97082"/>
                </a:lnTo>
                <a:lnTo>
                  <a:pt x="0" y="100000"/>
                </a:lnTo>
                <a:lnTo>
                  <a:pt x="8817" y="2373"/>
                </a:lnTo>
              </a:path>
            </a:pathLst>
          </a:custGeom>
          <a:noFill/>
          <a:ln w="15240" cap="rnd">
            <a:solidFill>
              <a:srgbClr val="F2A9B8">
                <a:alpha val="45000"/>
              </a:srgbClr>
            </a:solidFill>
          </a:ln>
        </p:spPr>
        <p:txBody>
          <a:bodyPr rtlCol="0" anchor="ctr"/>
          <a:lstStyle/>
          <a:p>
            <a:pPr algn="ctr"/>
          </a:p>
        </p:txBody>
      </p:sp>
      <p:sp>
        <p:nvSpPr>
          <p:cNvPr id="51" name="TextBox 50"/>
          <p:cNvSpPr txBox="1"/>
          <p:nvPr/>
        </p:nvSpPr>
        <p:spPr>
          <a:xfrm>
            <a:off x="1844903" y="5458968"/>
            <a:ext cx="2248408" cy="405130"/>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2200" b="0" i="0">
                <a:solidFill>
                  <a:srgbClr val="F3F1EA"/>
                </a:solidFill>
                <a:latin typeface="Chalkboard SE"/>
                <a:ea typeface="Hiragino Sans GB"/>
              </a:rPr>
              <a:t>carbon dioxide</a:t>
            </a:r>
          </a:p>
        </p:txBody>
      </p:sp>
      <p:sp>
        <p:nvSpPr>
          <p:cNvPr id="52" name="TextBox 51"/>
          <p:cNvSpPr txBox="1"/>
          <p:nvPr/>
        </p:nvSpPr>
        <p:spPr>
          <a:xfrm>
            <a:off x="4093311" y="5458968"/>
            <a:ext cx="419100" cy="405130"/>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2200" b="0" i="0">
                <a:solidFill>
                  <a:srgbClr val="F3F1EA"/>
                </a:solidFill>
                <a:latin typeface="Chalkboard SE"/>
                <a:ea typeface="Hiragino Sans GB"/>
              </a:rPr>
              <a:t>+</a:t>
            </a:r>
          </a:p>
        </p:txBody>
      </p:sp>
      <p:sp>
        <p:nvSpPr>
          <p:cNvPr id="53" name="TextBox 52"/>
          <p:cNvSpPr txBox="1"/>
          <p:nvPr/>
        </p:nvSpPr>
        <p:spPr>
          <a:xfrm>
            <a:off x="4512411" y="5458968"/>
            <a:ext cx="991108" cy="405130"/>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2200" b="0" i="0">
                <a:solidFill>
                  <a:srgbClr val="F3F1EA"/>
                </a:solidFill>
                <a:latin typeface="Chalkboard SE"/>
                <a:ea typeface="Hiragino Sans GB"/>
              </a:rPr>
              <a:t>water</a:t>
            </a:r>
          </a:p>
        </p:txBody>
      </p:sp>
      <p:sp>
        <p:nvSpPr>
          <p:cNvPr id="54" name="deckkit-motif-quiet+decor:a chalk stroke; the words it frames carry the meaning"/>
          <p:cNvSpPr/>
          <p:nvPr/>
        </p:nvSpPr>
        <p:spPr>
          <a:xfrm>
            <a:off x="5581286" y="5659162"/>
            <a:ext cx="1725001" cy="19967"/>
          </a:xfrm>
          <a:custGeom>
            <a:avLst/>
            <a:gdLst/>
            <a:ahLst/>
            <a:cxnLst/>
            <a:rect l="0" t="0" r="r" b="b"/>
            <a:pathLst>
              <a:path w="100000" h="100000" fill="none">
                <a:moveTo>
                  <a:pt x="0" y="100000"/>
                </a:moveTo>
                <a:lnTo>
                  <a:pt x="100000" y="0"/>
                </a:lnTo>
              </a:path>
            </a:pathLst>
          </a:custGeom>
          <a:noFill/>
          <a:ln w="27940" cap="rnd">
            <a:solidFill>
              <a:srgbClr val="F3F1EA">
                <a:alpha val="85000"/>
              </a:srgbClr>
            </a:solidFill>
          </a:ln>
        </p:spPr>
        <p:txBody>
          <a:bodyPr rtlCol="0" anchor="ctr"/>
          <a:lstStyle/>
          <a:p>
            <a:pPr algn="ctr"/>
          </a:p>
        </p:txBody>
      </p:sp>
      <p:sp>
        <p:nvSpPr>
          <p:cNvPr id="55" name="deckkit-motif-quiet+decor:a chalk stroke; the words it frames carry the meaning"/>
          <p:cNvSpPr/>
          <p:nvPr/>
        </p:nvSpPr>
        <p:spPr>
          <a:xfrm>
            <a:off x="5594952" y="5658894"/>
            <a:ext cx="1705500" cy="15445"/>
          </a:xfrm>
          <a:custGeom>
            <a:avLst/>
            <a:gdLst/>
            <a:ahLst/>
            <a:cxnLst/>
            <a:rect l="0" t="0" r="r" b="b"/>
            <a:pathLst>
              <a:path w="100000" h="100000" fill="none">
                <a:moveTo>
                  <a:pt x="0" y="100000"/>
                </a:moveTo>
                <a:lnTo>
                  <a:pt x="100000" y="0"/>
                </a:lnTo>
              </a:path>
            </a:pathLst>
          </a:custGeom>
          <a:noFill/>
          <a:ln w="16764" cap="rnd">
            <a:solidFill>
              <a:srgbClr val="F3F1EA">
                <a:alpha val="45000"/>
              </a:srgbClr>
            </a:solidFill>
          </a:ln>
        </p:spPr>
        <p:txBody>
          <a:bodyPr rtlCol="0" anchor="ctr"/>
          <a:lstStyle/>
          <a:p>
            <a:pPr algn="ctr"/>
          </a:p>
        </p:txBody>
      </p:sp>
      <p:sp>
        <p:nvSpPr>
          <p:cNvPr id="56" name="deckkit-motif-quiet+decor:a chalk stroke; the words it frames carry the meaning"/>
          <p:cNvSpPr/>
          <p:nvPr/>
        </p:nvSpPr>
        <p:spPr>
          <a:xfrm>
            <a:off x="7166921" y="5590540"/>
            <a:ext cx="124440" cy="156226"/>
          </a:xfrm>
          <a:custGeom>
            <a:avLst/>
            <a:gdLst/>
            <a:ahLst/>
            <a:cxnLst/>
            <a:rect l="0" t="0" r="r" b="b"/>
            <a:pathLst>
              <a:path w="100000" h="100000" fill="none">
                <a:moveTo>
                  <a:pt x="0" y="100000"/>
                </a:moveTo>
                <a:lnTo>
                  <a:pt x="100000" y="54954"/>
                </a:lnTo>
                <a:lnTo>
                  <a:pt x="2811" y="0"/>
                </a:lnTo>
              </a:path>
            </a:pathLst>
          </a:custGeom>
          <a:noFill/>
          <a:ln w="27940" cap="rnd">
            <a:solidFill>
              <a:srgbClr val="F3F1EA">
                <a:alpha val="85000"/>
              </a:srgbClr>
            </a:solidFill>
          </a:ln>
        </p:spPr>
        <p:txBody>
          <a:bodyPr rtlCol="0" anchor="ctr"/>
          <a:lstStyle/>
          <a:p>
            <a:pPr algn="ctr"/>
          </a:p>
        </p:txBody>
      </p:sp>
      <p:sp>
        <p:nvSpPr>
          <p:cNvPr id="57" name="TextBox 56"/>
          <p:cNvSpPr txBox="1"/>
          <p:nvPr/>
        </p:nvSpPr>
        <p:spPr>
          <a:xfrm>
            <a:off x="5503519" y="5222494"/>
            <a:ext cx="1946656" cy="291693"/>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1584" b="1" i="0">
                <a:solidFill>
                  <a:srgbClr val="F2D16B"/>
                </a:solidFill>
                <a:latin typeface="Chalkboard SE"/>
                <a:ea typeface="Hiragino Sans GB"/>
              </a:rPr>
              <a:t>light energy</a:t>
            </a:r>
          </a:p>
        </p:txBody>
      </p:sp>
      <p:sp>
        <p:nvSpPr>
          <p:cNvPr id="58" name="deckkit-motif-quiet+overlap+decor:a chalk frame drawn round its own words; the box encloses the text by design"/>
          <p:cNvSpPr/>
          <p:nvPr/>
        </p:nvSpPr>
        <p:spPr>
          <a:xfrm>
            <a:off x="5738274" y="5194490"/>
            <a:ext cx="1523029" cy="357405"/>
          </a:xfrm>
          <a:custGeom>
            <a:avLst/>
            <a:gdLst/>
            <a:ahLst/>
            <a:cxnLst/>
            <a:rect l="0" t="0" r="r" b="b"/>
            <a:pathLst>
              <a:path w="100000" h="100000" fill="none">
                <a:moveTo>
                  <a:pt x="0" y="18554"/>
                </a:moveTo>
                <a:lnTo>
                  <a:pt x="100000" y="4796"/>
                </a:lnTo>
                <a:lnTo>
                  <a:pt x="98786" y="100000"/>
                </a:lnTo>
                <a:lnTo>
                  <a:pt x="870" y="84193"/>
                </a:lnTo>
                <a:lnTo>
                  <a:pt x="2183" y="0"/>
                </a:lnTo>
              </a:path>
            </a:pathLst>
          </a:custGeom>
          <a:noFill/>
          <a:ln w="25400" cap="rnd">
            <a:solidFill>
              <a:srgbClr val="F2D16B">
                <a:alpha val="85000"/>
              </a:srgbClr>
            </a:solidFill>
          </a:ln>
        </p:spPr>
        <p:txBody>
          <a:bodyPr rtlCol="0" anchor="ctr"/>
          <a:lstStyle/>
          <a:p>
            <a:pPr algn="ctr"/>
          </a:p>
        </p:txBody>
      </p:sp>
      <p:sp>
        <p:nvSpPr>
          <p:cNvPr id="59" name="deckkit-motif-quiet+overlap+decor:a chalk frame drawn round its own words; the box encloses the text by design"/>
          <p:cNvSpPr/>
          <p:nvPr/>
        </p:nvSpPr>
        <p:spPr>
          <a:xfrm>
            <a:off x="5743198" y="5203892"/>
            <a:ext cx="1508033" cy="353291"/>
          </a:xfrm>
          <a:custGeom>
            <a:avLst/>
            <a:gdLst/>
            <a:ahLst/>
            <a:cxnLst/>
            <a:rect l="0" t="0" r="r" b="b"/>
            <a:pathLst>
              <a:path w="100000" h="100000" fill="none">
                <a:moveTo>
                  <a:pt x="0" y="12665"/>
                </a:moveTo>
                <a:lnTo>
                  <a:pt x="100000" y="2363"/>
                </a:lnTo>
                <a:lnTo>
                  <a:pt x="99559" y="100000"/>
                </a:lnTo>
                <a:lnTo>
                  <a:pt x="174" y="88030"/>
                </a:lnTo>
                <a:lnTo>
                  <a:pt x="1929" y="0"/>
                </a:lnTo>
              </a:path>
            </a:pathLst>
          </a:custGeom>
          <a:noFill/>
          <a:ln w="15240" cap="rnd">
            <a:solidFill>
              <a:srgbClr val="F2D16B">
                <a:alpha val="45000"/>
              </a:srgbClr>
            </a:solidFill>
          </a:ln>
        </p:spPr>
        <p:txBody>
          <a:bodyPr rtlCol="0" anchor="ctr"/>
          <a:lstStyle/>
          <a:p>
            <a:pPr algn="ctr"/>
          </a:p>
        </p:txBody>
      </p:sp>
      <p:sp>
        <p:nvSpPr>
          <p:cNvPr id="60" name="TextBox 59"/>
          <p:cNvSpPr txBox="1"/>
          <p:nvPr/>
        </p:nvSpPr>
        <p:spPr>
          <a:xfrm>
            <a:off x="5503519" y="5825083"/>
            <a:ext cx="1946656" cy="291693"/>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1584" b="0" i="0">
                <a:solidFill>
                  <a:srgbClr val="F3F1EA"/>
                </a:solidFill>
                <a:latin typeface="Chalkboard SE"/>
                <a:ea typeface="Hiragino Sans GB"/>
              </a:rPr>
              <a:t>chloroplasts</a:t>
            </a:r>
          </a:p>
        </p:txBody>
      </p:sp>
      <p:sp>
        <p:nvSpPr>
          <p:cNvPr id="61" name="TextBox 60"/>
          <p:cNvSpPr txBox="1"/>
          <p:nvPr/>
        </p:nvSpPr>
        <p:spPr>
          <a:xfrm>
            <a:off x="7450175" y="5458968"/>
            <a:ext cx="2248408" cy="405130"/>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2200" b="0" i="0">
                <a:solidFill>
                  <a:srgbClr val="F3F1EA"/>
                </a:solidFill>
                <a:latin typeface="Chalkboard SE"/>
                <a:ea typeface="Hiragino Sans GB"/>
              </a:rPr>
              <a:t>organic matter</a:t>
            </a:r>
          </a:p>
        </p:txBody>
      </p:sp>
      <p:sp>
        <p:nvSpPr>
          <p:cNvPr id="62" name="TextBox 61"/>
          <p:cNvSpPr txBox="1"/>
          <p:nvPr/>
        </p:nvSpPr>
        <p:spPr>
          <a:xfrm>
            <a:off x="9698583" y="5458968"/>
            <a:ext cx="419100" cy="405130"/>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2200" b="0" i="0">
                <a:solidFill>
                  <a:srgbClr val="F3F1EA"/>
                </a:solidFill>
                <a:latin typeface="Chalkboard SE"/>
                <a:ea typeface="Hiragino Sans GB"/>
              </a:rPr>
              <a:t>+</a:t>
            </a:r>
          </a:p>
        </p:txBody>
      </p:sp>
      <p:sp>
        <p:nvSpPr>
          <p:cNvPr id="63" name="TextBox 62"/>
          <p:cNvSpPr txBox="1"/>
          <p:nvPr/>
        </p:nvSpPr>
        <p:spPr>
          <a:xfrm>
            <a:off x="10117683" y="5458968"/>
            <a:ext cx="1130808" cy="405130"/>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2200" b="0" i="0">
                <a:solidFill>
                  <a:srgbClr val="F3F1EA"/>
                </a:solidFill>
                <a:latin typeface="Chalkboard SE"/>
                <a:ea typeface="Hiragino Sans GB"/>
              </a:rPr>
              <a:t>oxygen</a:t>
            </a:r>
          </a:p>
        </p:txBody>
      </p:sp>
      <p:sp>
        <p:nvSpPr>
          <p:cNvPr id="64" name="deckkit-motif-quiet+overlap+decor:a chalk ring drawn round the word or number it circles, as a teacher circles on the board"/>
          <p:cNvSpPr/>
          <p:nvPr/>
        </p:nvSpPr>
        <p:spPr>
          <a:xfrm>
            <a:off x="1805066" y="5327933"/>
            <a:ext cx="2307411" cy="672929"/>
          </a:xfrm>
          <a:custGeom>
            <a:avLst/>
            <a:gdLst/>
            <a:ahLst/>
            <a:cxnLst/>
            <a:rect l="0" t="0" r="r" b="b"/>
            <a:pathLst>
              <a:path w="100000" h="100000" fill="none">
                <a:moveTo>
                  <a:pt x="21134" y="10671"/>
                </a:moveTo>
                <a:lnTo>
                  <a:pt x="22988" y="8898"/>
                </a:lnTo>
                <a:lnTo>
                  <a:pt x="24043" y="8894"/>
                </a:lnTo>
                <a:lnTo>
                  <a:pt x="26109" y="7022"/>
                </a:lnTo>
                <a:lnTo>
                  <a:pt x="27371" y="5239"/>
                </a:lnTo>
                <a:lnTo>
                  <a:pt x="28490" y="4881"/>
                </a:lnTo>
                <a:lnTo>
                  <a:pt x="30681" y="3186"/>
                </a:lnTo>
                <a:lnTo>
                  <a:pt x="32552" y="3096"/>
                </a:lnTo>
                <a:lnTo>
                  <a:pt x="33721" y="1944"/>
                </a:lnTo>
                <a:lnTo>
                  <a:pt x="36173" y="3767"/>
                </a:lnTo>
                <a:lnTo>
                  <a:pt x="37796" y="2999"/>
                </a:lnTo>
                <a:lnTo>
                  <a:pt x="38746" y="1768"/>
                </a:lnTo>
                <a:lnTo>
                  <a:pt x="40940" y="840"/>
                </a:lnTo>
                <a:lnTo>
                  <a:pt x="43127" y="1484"/>
                </a:lnTo>
                <a:lnTo>
                  <a:pt x="44121" y="2813"/>
                </a:lnTo>
                <a:lnTo>
                  <a:pt x="45842" y="3071"/>
                </a:lnTo>
                <a:lnTo>
                  <a:pt x="47902" y="1770"/>
                </a:lnTo>
                <a:lnTo>
                  <a:pt x="49544" y="1496"/>
                </a:lnTo>
                <a:lnTo>
                  <a:pt x="51144" y="0"/>
                </a:lnTo>
                <a:lnTo>
                  <a:pt x="53542" y="626"/>
                </a:lnTo>
                <a:lnTo>
                  <a:pt x="55219" y="543"/>
                </a:lnTo>
                <a:lnTo>
                  <a:pt x="57166" y="2806"/>
                </a:lnTo>
                <a:lnTo>
                  <a:pt x="58739" y="2439"/>
                </a:lnTo>
                <a:lnTo>
                  <a:pt x="60358" y="2436"/>
                </a:lnTo>
                <a:lnTo>
                  <a:pt x="61712" y="1767"/>
                </a:lnTo>
                <a:lnTo>
                  <a:pt x="64174" y="1092"/>
                </a:lnTo>
                <a:lnTo>
                  <a:pt x="66054" y="3629"/>
                </a:lnTo>
                <a:lnTo>
                  <a:pt x="67342" y="2309"/>
                </a:lnTo>
                <a:lnTo>
                  <a:pt x="69139" y="2852"/>
                </a:lnTo>
                <a:lnTo>
                  <a:pt x="71386" y="3430"/>
                </a:lnTo>
                <a:lnTo>
                  <a:pt x="72160" y="3149"/>
                </a:lnTo>
                <a:lnTo>
                  <a:pt x="74468" y="6860"/>
                </a:lnTo>
                <a:lnTo>
                  <a:pt x="75856" y="6101"/>
                </a:lnTo>
                <a:lnTo>
                  <a:pt x="77452" y="7907"/>
                </a:lnTo>
                <a:lnTo>
                  <a:pt x="78625" y="8507"/>
                </a:lnTo>
                <a:lnTo>
                  <a:pt x="80368" y="9683"/>
                </a:lnTo>
                <a:lnTo>
                  <a:pt x="81376" y="9404"/>
                </a:lnTo>
                <a:lnTo>
                  <a:pt x="82843" y="13124"/>
                </a:lnTo>
                <a:lnTo>
                  <a:pt x="84097" y="13346"/>
                </a:lnTo>
                <a:lnTo>
                  <a:pt x="85267" y="13069"/>
                </a:lnTo>
                <a:lnTo>
                  <a:pt x="86204" y="16748"/>
                </a:lnTo>
                <a:lnTo>
                  <a:pt x="88011" y="16702"/>
                </a:lnTo>
                <a:lnTo>
                  <a:pt x="89020" y="19087"/>
                </a:lnTo>
                <a:lnTo>
                  <a:pt x="90295" y="21429"/>
                </a:lnTo>
                <a:lnTo>
                  <a:pt x="90871" y="22968"/>
                </a:lnTo>
                <a:lnTo>
                  <a:pt x="92416" y="23125"/>
                </a:lnTo>
                <a:lnTo>
                  <a:pt x="93329" y="24280"/>
                </a:lnTo>
                <a:lnTo>
                  <a:pt x="93800" y="24989"/>
                </a:lnTo>
                <a:lnTo>
                  <a:pt x="95189" y="26246"/>
                </a:lnTo>
                <a:lnTo>
                  <a:pt x="95284" y="29908"/>
                </a:lnTo>
                <a:lnTo>
                  <a:pt x="96758" y="30458"/>
                </a:lnTo>
                <a:lnTo>
                  <a:pt x="97553" y="30687"/>
                </a:lnTo>
                <a:lnTo>
                  <a:pt x="97657" y="33131"/>
                </a:lnTo>
                <a:lnTo>
                  <a:pt x="98378" y="34444"/>
                </a:lnTo>
                <a:lnTo>
                  <a:pt x="98517" y="36720"/>
                </a:lnTo>
                <a:lnTo>
                  <a:pt x="99678" y="40578"/>
                </a:lnTo>
                <a:lnTo>
                  <a:pt x="99802" y="40704"/>
                </a:lnTo>
                <a:lnTo>
                  <a:pt x="99500" y="44050"/>
                </a:lnTo>
                <a:lnTo>
                  <a:pt x="99830" y="45085"/>
                </a:lnTo>
                <a:lnTo>
                  <a:pt x="99335" y="45184"/>
                </a:lnTo>
                <a:lnTo>
                  <a:pt x="100000" y="48861"/>
                </a:lnTo>
                <a:lnTo>
                  <a:pt x="99862" y="49992"/>
                </a:lnTo>
                <a:lnTo>
                  <a:pt x="99188" y="51674"/>
                </a:lnTo>
                <a:lnTo>
                  <a:pt x="99299" y="52516"/>
                </a:lnTo>
                <a:lnTo>
                  <a:pt x="98668" y="54128"/>
                </a:lnTo>
                <a:lnTo>
                  <a:pt x="98530" y="54963"/>
                </a:lnTo>
                <a:lnTo>
                  <a:pt x="98068" y="59730"/>
                </a:lnTo>
                <a:lnTo>
                  <a:pt x="97039" y="60237"/>
                </a:lnTo>
                <a:lnTo>
                  <a:pt x="97215" y="62754"/>
                </a:lnTo>
                <a:lnTo>
                  <a:pt x="96731" y="62489"/>
                </a:lnTo>
                <a:lnTo>
                  <a:pt x="96115" y="66450"/>
                </a:lnTo>
                <a:lnTo>
                  <a:pt x="96123" y="65433"/>
                </a:lnTo>
                <a:lnTo>
                  <a:pt x="94853" y="66977"/>
                </a:lnTo>
                <a:lnTo>
                  <a:pt x="94248" y="69799"/>
                </a:lnTo>
                <a:lnTo>
                  <a:pt x="93770" y="72834"/>
                </a:lnTo>
                <a:lnTo>
                  <a:pt x="93612" y="72068"/>
                </a:lnTo>
                <a:lnTo>
                  <a:pt x="92785" y="74342"/>
                </a:lnTo>
                <a:lnTo>
                  <a:pt x="91951" y="75601"/>
                </a:lnTo>
                <a:lnTo>
                  <a:pt x="90767" y="77048"/>
                </a:lnTo>
                <a:lnTo>
                  <a:pt x="90011" y="80280"/>
                </a:lnTo>
                <a:lnTo>
                  <a:pt x="89131" y="79577"/>
                </a:lnTo>
                <a:lnTo>
                  <a:pt x="88158" y="83677"/>
                </a:lnTo>
                <a:lnTo>
                  <a:pt x="87012" y="84741"/>
                </a:lnTo>
                <a:lnTo>
                  <a:pt x="85004" y="84941"/>
                </a:lnTo>
                <a:lnTo>
                  <a:pt x="83712" y="87117"/>
                </a:lnTo>
                <a:lnTo>
                  <a:pt x="82416" y="88074"/>
                </a:lnTo>
                <a:lnTo>
                  <a:pt x="81040" y="89090"/>
                </a:lnTo>
                <a:lnTo>
                  <a:pt x="79609" y="87958"/>
                </a:lnTo>
                <a:lnTo>
                  <a:pt x="78161" y="89781"/>
                </a:lnTo>
                <a:lnTo>
                  <a:pt x="77103" y="90638"/>
                </a:lnTo>
                <a:lnTo>
                  <a:pt x="75161" y="92331"/>
                </a:lnTo>
                <a:lnTo>
                  <a:pt x="74004" y="91689"/>
                </a:lnTo>
                <a:lnTo>
                  <a:pt x="72079" y="93824"/>
                </a:lnTo>
                <a:lnTo>
                  <a:pt x="70596" y="96091"/>
                </a:lnTo>
                <a:lnTo>
                  <a:pt x="68566" y="95961"/>
                </a:lnTo>
                <a:lnTo>
                  <a:pt x="67127" y="96221"/>
                </a:lnTo>
                <a:lnTo>
                  <a:pt x="65023" y="97727"/>
                </a:lnTo>
                <a:lnTo>
                  <a:pt x="64203" y="96864"/>
                </a:lnTo>
                <a:lnTo>
                  <a:pt x="61864" y="99529"/>
                </a:lnTo>
                <a:lnTo>
                  <a:pt x="59926" y="97061"/>
                </a:lnTo>
                <a:lnTo>
                  <a:pt x="58131" y="99920"/>
                </a:lnTo>
                <a:lnTo>
                  <a:pt x="56999" y="99094"/>
                </a:lnTo>
                <a:lnTo>
                  <a:pt x="55063" y="97974"/>
                </a:lnTo>
                <a:lnTo>
                  <a:pt x="53268" y="99528"/>
                </a:lnTo>
                <a:lnTo>
                  <a:pt x="51321" y="99424"/>
                </a:lnTo>
                <a:lnTo>
                  <a:pt x="49385" y="98848"/>
                </a:lnTo>
                <a:lnTo>
                  <a:pt x="47230" y="99377"/>
                </a:lnTo>
                <a:lnTo>
                  <a:pt x="45613" y="100000"/>
                </a:lnTo>
                <a:lnTo>
                  <a:pt x="44369" y="99703"/>
                </a:lnTo>
                <a:lnTo>
                  <a:pt x="42265" y="97660"/>
                </a:lnTo>
                <a:lnTo>
                  <a:pt x="40467" y="97938"/>
                </a:lnTo>
                <a:lnTo>
                  <a:pt x="39002" y="98882"/>
                </a:lnTo>
                <a:lnTo>
                  <a:pt x="36814" y="96635"/>
                </a:lnTo>
                <a:lnTo>
                  <a:pt x="35564" y="96691"/>
                </a:lnTo>
                <a:lnTo>
                  <a:pt x="34334" y="96138"/>
                </a:lnTo>
                <a:lnTo>
                  <a:pt x="32499" y="95287"/>
                </a:lnTo>
                <a:lnTo>
                  <a:pt x="30975" y="94810"/>
                </a:lnTo>
                <a:lnTo>
                  <a:pt x="29458" y="93417"/>
                </a:lnTo>
                <a:lnTo>
                  <a:pt x="27492" y="93345"/>
                </a:lnTo>
                <a:lnTo>
                  <a:pt x="26102" y="91513"/>
                </a:lnTo>
                <a:lnTo>
                  <a:pt x="25005" y="91786"/>
                </a:lnTo>
                <a:lnTo>
                  <a:pt x="23656" y="87776"/>
                </a:lnTo>
                <a:lnTo>
                  <a:pt x="21520" y="87854"/>
                </a:lnTo>
                <a:lnTo>
                  <a:pt x="20119" y="86358"/>
                </a:lnTo>
                <a:lnTo>
                  <a:pt x="18820" y="85144"/>
                </a:lnTo>
                <a:lnTo>
                  <a:pt x="17159" y="86912"/>
                </a:lnTo>
                <a:lnTo>
                  <a:pt x="16194" y="84234"/>
                </a:lnTo>
                <a:lnTo>
                  <a:pt x="14256" y="84673"/>
                </a:lnTo>
                <a:lnTo>
                  <a:pt x="13545" y="80991"/>
                </a:lnTo>
                <a:lnTo>
                  <a:pt x="11981" y="81111"/>
                </a:lnTo>
                <a:lnTo>
                  <a:pt x="11170" y="78504"/>
                </a:lnTo>
                <a:lnTo>
                  <a:pt x="10362" y="77278"/>
                </a:lnTo>
                <a:lnTo>
                  <a:pt x="8714" y="77505"/>
                </a:lnTo>
                <a:lnTo>
                  <a:pt x="7711" y="75441"/>
                </a:lnTo>
                <a:lnTo>
                  <a:pt x="6926" y="73601"/>
                </a:lnTo>
                <a:lnTo>
                  <a:pt x="6242" y="71285"/>
                </a:lnTo>
                <a:lnTo>
                  <a:pt x="6180" y="69944"/>
                </a:lnTo>
                <a:lnTo>
                  <a:pt x="5067" y="68787"/>
                </a:lnTo>
                <a:lnTo>
                  <a:pt x="4335" y="65681"/>
                </a:lnTo>
                <a:lnTo>
                  <a:pt x="3892" y="64329"/>
                </a:lnTo>
                <a:lnTo>
                  <a:pt x="3198" y="64893"/>
                </a:lnTo>
                <a:lnTo>
                  <a:pt x="2573" y="62714"/>
                </a:lnTo>
                <a:lnTo>
                  <a:pt x="2975" y="60672"/>
                </a:lnTo>
                <a:lnTo>
                  <a:pt x="1675" y="58302"/>
                </a:lnTo>
                <a:lnTo>
                  <a:pt x="1289" y="56932"/>
                </a:lnTo>
                <a:lnTo>
                  <a:pt x="1543" y="54000"/>
                </a:lnTo>
                <a:lnTo>
                  <a:pt x="545" y="53244"/>
                </a:lnTo>
                <a:lnTo>
                  <a:pt x="333" y="50711"/>
                </a:lnTo>
                <a:lnTo>
                  <a:pt x="435" y="50838"/>
                </a:lnTo>
                <a:lnTo>
                  <a:pt x="183" y="46565"/>
                </a:lnTo>
                <a:lnTo>
                  <a:pt x="489" y="46998"/>
                </a:lnTo>
                <a:lnTo>
                  <a:pt x="233" y="42662"/>
                </a:lnTo>
                <a:lnTo>
                  <a:pt x="0" y="42001"/>
                </a:lnTo>
                <a:lnTo>
                  <a:pt x="544" y="39612"/>
                </a:lnTo>
                <a:lnTo>
                  <a:pt x="1089" y="39834"/>
                </a:lnTo>
                <a:lnTo>
                  <a:pt x="1626" y="38192"/>
                </a:lnTo>
                <a:lnTo>
                  <a:pt x="1292" y="35466"/>
                </a:lnTo>
                <a:lnTo>
                  <a:pt x="1989" y="34795"/>
                </a:lnTo>
                <a:lnTo>
                  <a:pt x="3359" y="32671"/>
                </a:lnTo>
                <a:lnTo>
                  <a:pt x="3654" y="28769"/>
                </a:lnTo>
                <a:lnTo>
                  <a:pt x="5156" y="28979"/>
                </a:lnTo>
                <a:lnTo>
                  <a:pt x="5944" y="27011"/>
                </a:lnTo>
                <a:lnTo>
                  <a:pt x="7145" y="25095"/>
                </a:lnTo>
                <a:lnTo>
                  <a:pt x="7716" y="23704"/>
                </a:lnTo>
                <a:lnTo>
                  <a:pt x="8853" y="23195"/>
                </a:lnTo>
                <a:lnTo>
                  <a:pt x="10553" y="20011"/>
                </a:lnTo>
                <a:lnTo>
                  <a:pt x="10928" y="20105"/>
                </a:lnTo>
                <a:lnTo>
                  <a:pt x="12683" y="17736"/>
                </a:lnTo>
                <a:lnTo>
                  <a:pt x="13485" y="16009"/>
                </a:lnTo>
                <a:lnTo>
                  <a:pt x="14472" y="16152"/>
                </a:lnTo>
                <a:lnTo>
                  <a:pt x="16312" y="15407"/>
                </a:lnTo>
                <a:lnTo>
                  <a:pt x="17067" y="12377"/>
                </a:lnTo>
                <a:lnTo>
                  <a:pt x="19085" y="12581"/>
                </a:lnTo>
                <a:lnTo>
                  <a:pt x="19905" y="11897"/>
                </a:lnTo>
                <a:lnTo>
                  <a:pt x="21567" y="10215"/>
                </a:lnTo>
                <a:lnTo>
                  <a:pt x="22352" y="10112"/>
                </a:lnTo>
                <a:lnTo>
                  <a:pt x="23931" y="6515"/>
                </a:lnTo>
                <a:lnTo>
                  <a:pt x="25562" y="7156"/>
                </a:lnTo>
                <a:lnTo>
                  <a:pt x="27372" y="5100"/>
                </a:lnTo>
                <a:lnTo>
                  <a:pt x="29042" y="5338"/>
                </a:lnTo>
                <a:lnTo>
                  <a:pt x="30156" y="5785"/>
                </a:lnTo>
                <a:lnTo>
                  <a:pt x="32440" y="5337"/>
                </a:lnTo>
                <a:lnTo>
                  <a:pt x="34019" y="2551"/>
                </a:lnTo>
                <a:lnTo>
                  <a:pt x="35835" y="4333"/>
                </a:lnTo>
                <a:lnTo>
                  <a:pt x="37342" y="3978"/>
                </a:lnTo>
                <a:lnTo>
                  <a:pt x="39506" y="1987"/>
                </a:lnTo>
                <a:lnTo>
                  <a:pt x="41233" y="3533"/>
                </a:lnTo>
                <a:lnTo>
                  <a:pt x="42847" y="331"/>
                </a:lnTo>
                <a:lnTo>
                  <a:pt x="44179" y="2156"/>
                </a:lnTo>
              </a:path>
            </a:pathLst>
          </a:custGeom>
          <a:noFill/>
          <a:ln w="30480" cap="rnd">
            <a:solidFill>
              <a:srgbClr val="F2D16B">
                <a:alpha val="85000"/>
              </a:srgbClr>
            </a:solidFill>
          </a:ln>
        </p:spPr>
        <p:txBody>
          <a:bodyPr rtlCol="0" anchor="ctr"/>
          <a:lstStyle/>
          <a:p>
            <a:pPr algn="ctr"/>
          </a:p>
        </p:txBody>
      </p:sp>
      <p:sp>
        <p:nvSpPr>
          <p:cNvPr id="65" name="deckkit-motif-quiet+overlap+decor:a chalk ring drawn round the word or number it circles, as a teacher circles on the board"/>
          <p:cNvSpPr/>
          <p:nvPr/>
        </p:nvSpPr>
        <p:spPr>
          <a:xfrm>
            <a:off x="1799051" y="5332185"/>
            <a:ext cx="2317478" cy="676024"/>
          </a:xfrm>
          <a:custGeom>
            <a:avLst/>
            <a:gdLst/>
            <a:ahLst/>
            <a:cxnLst/>
            <a:rect l="0" t="0" r="r" b="b"/>
            <a:pathLst>
              <a:path w="100000" h="100000" fill="none">
                <a:moveTo>
                  <a:pt x="21721" y="10208"/>
                </a:moveTo>
                <a:lnTo>
                  <a:pt x="23158" y="7197"/>
                </a:lnTo>
                <a:lnTo>
                  <a:pt x="24875" y="7392"/>
                </a:lnTo>
                <a:lnTo>
                  <a:pt x="26325" y="5369"/>
                </a:lnTo>
                <a:lnTo>
                  <a:pt x="27979" y="5621"/>
                </a:lnTo>
                <a:lnTo>
                  <a:pt x="29357" y="5427"/>
                </a:lnTo>
                <a:lnTo>
                  <a:pt x="31089" y="3494"/>
                </a:lnTo>
                <a:lnTo>
                  <a:pt x="31997" y="3015"/>
                </a:lnTo>
                <a:lnTo>
                  <a:pt x="33782" y="2921"/>
                </a:lnTo>
                <a:lnTo>
                  <a:pt x="36102" y="1899"/>
                </a:lnTo>
                <a:lnTo>
                  <a:pt x="37187" y="445"/>
                </a:lnTo>
                <a:lnTo>
                  <a:pt x="39205" y="1947"/>
                </a:lnTo>
                <a:lnTo>
                  <a:pt x="40576" y="1991"/>
                </a:lnTo>
                <a:lnTo>
                  <a:pt x="42497" y="0"/>
                </a:lnTo>
                <a:lnTo>
                  <a:pt x="44921" y="1215"/>
                </a:lnTo>
                <a:lnTo>
                  <a:pt x="46632" y="1084"/>
                </a:lnTo>
                <a:lnTo>
                  <a:pt x="47641" y="120"/>
                </a:lnTo>
                <a:lnTo>
                  <a:pt x="49665" y="1367"/>
                </a:lnTo>
                <a:lnTo>
                  <a:pt x="51734" y="1690"/>
                </a:lnTo>
                <a:lnTo>
                  <a:pt x="53365" y="53"/>
                </a:lnTo>
                <a:lnTo>
                  <a:pt x="54908" y="461"/>
                </a:lnTo>
                <a:lnTo>
                  <a:pt x="56724" y="124"/>
                </a:lnTo>
                <a:lnTo>
                  <a:pt x="58538" y="812"/>
                </a:lnTo>
                <a:lnTo>
                  <a:pt x="59839" y="2098"/>
                </a:lnTo>
                <a:lnTo>
                  <a:pt x="62143" y="2190"/>
                </a:lnTo>
                <a:lnTo>
                  <a:pt x="64069" y="2178"/>
                </a:lnTo>
                <a:lnTo>
                  <a:pt x="66093" y="1326"/>
                </a:lnTo>
                <a:lnTo>
                  <a:pt x="67294" y="496"/>
                </a:lnTo>
                <a:lnTo>
                  <a:pt x="69300" y="2845"/>
                </a:lnTo>
                <a:lnTo>
                  <a:pt x="70940" y="4769"/>
                </a:lnTo>
                <a:lnTo>
                  <a:pt x="72267" y="2941"/>
                </a:lnTo>
                <a:lnTo>
                  <a:pt x="74419" y="5614"/>
                </a:lnTo>
                <a:lnTo>
                  <a:pt x="75774" y="4027"/>
                </a:lnTo>
                <a:lnTo>
                  <a:pt x="77205" y="7496"/>
                </a:lnTo>
                <a:lnTo>
                  <a:pt x="78806" y="7361"/>
                </a:lnTo>
                <a:lnTo>
                  <a:pt x="80120" y="9028"/>
                </a:lnTo>
                <a:lnTo>
                  <a:pt x="81677" y="10429"/>
                </a:lnTo>
                <a:lnTo>
                  <a:pt x="83233" y="11865"/>
                </a:lnTo>
                <a:lnTo>
                  <a:pt x="84018" y="11530"/>
                </a:lnTo>
                <a:lnTo>
                  <a:pt x="85607" y="14619"/>
                </a:lnTo>
                <a:lnTo>
                  <a:pt x="86906" y="14046"/>
                </a:lnTo>
                <a:lnTo>
                  <a:pt x="87955" y="17670"/>
                </a:lnTo>
                <a:lnTo>
                  <a:pt x="88319" y="17176"/>
                </a:lnTo>
                <a:lnTo>
                  <a:pt x="89911" y="18066"/>
                </a:lnTo>
                <a:lnTo>
                  <a:pt x="91137" y="19883"/>
                </a:lnTo>
                <a:lnTo>
                  <a:pt x="92009" y="21434"/>
                </a:lnTo>
                <a:lnTo>
                  <a:pt x="92554" y="22618"/>
                </a:lnTo>
                <a:lnTo>
                  <a:pt x="93768" y="25758"/>
                </a:lnTo>
                <a:lnTo>
                  <a:pt x="94412" y="27198"/>
                </a:lnTo>
                <a:lnTo>
                  <a:pt x="95382" y="28636"/>
                </a:lnTo>
                <a:lnTo>
                  <a:pt x="96213" y="28748"/>
                </a:lnTo>
                <a:lnTo>
                  <a:pt x="96729" y="29935"/>
                </a:lnTo>
                <a:lnTo>
                  <a:pt x="97907" y="32752"/>
                </a:lnTo>
                <a:lnTo>
                  <a:pt x="97929" y="35962"/>
                </a:lnTo>
                <a:lnTo>
                  <a:pt x="98903" y="34894"/>
                </a:lnTo>
                <a:lnTo>
                  <a:pt x="99339" y="38501"/>
                </a:lnTo>
                <a:lnTo>
                  <a:pt x="99342" y="39959"/>
                </a:lnTo>
                <a:lnTo>
                  <a:pt x="100000" y="41321"/>
                </a:lnTo>
                <a:lnTo>
                  <a:pt x="99761" y="43948"/>
                </a:lnTo>
                <a:lnTo>
                  <a:pt x="99483" y="44784"/>
                </a:lnTo>
                <a:lnTo>
                  <a:pt x="99746" y="47490"/>
                </a:lnTo>
                <a:lnTo>
                  <a:pt x="99286" y="48850"/>
                </a:lnTo>
                <a:lnTo>
                  <a:pt x="98825" y="51485"/>
                </a:lnTo>
                <a:lnTo>
                  <a:pt x="98342" y="52734"/>
                </a:lnTo>
                <a:lnTo>
                  <a:pt x="98424" y="53074"/>
                </a:lnTo>
                <a:lnTo>
                  <a:pt x="98189" y="55942"/>
                </a:lnTo>
                <a:lnTo>
                  <a:pt x="97335" y="57322"/>
                </a:lnTo>
                <a:lnTo>
                  <a:pt x="97011" y="59999"/>
                </a:lnTo>
                <a:lnTo>
                  <a:pt x="96752" y="60139"/>
                </a:lnTo>
                <a:lnTo>
                  <a:pt x="96221" y="60895"/>
                </a:lnTo>
                <a:lnTo>
                  <a:pt x="95750" y="62897"/>
                </a:lnTo>
                <a:lnTo>
                  <a:pt x="95698" y="66822"/>
                </a:lnTo>
                <a:lnTo>
                  <a:pt x="94820" y="66100"/>
                </a:lnTo>
                <a:lnTo>
                  <a:pt x="94580" y="67775"/>
                </a:lnTo>
                <a:lnTo>
                  <a:pt x="93872" y="71526"/>
                </a:lnTo>
                <a:lnTo>
                  <a:pt x="93037" y="72969"/>
                </a:lnTo>
                <a:lnTo>
                  <a:pt x="92642" y="72596"/>
                </a:lnTo>
                <a:lnTo>
                  <a:pt x="91574" y="75859"/>
                </a:lnTo>
                <a:lnTo>
                  <a:pt x="90566" y="76130"/>
                </a:lnTo>
                <a:lnTo>
                  <a:pt x="90068" y="79634"/>
                </a:lnTo>
                <a:lnTo>
                  <a:pt x="88976" y="80588"/>
                </a:lnTo>
                <a:lnTo>
                  <a:pt x="87370" y="80811"/>
                </a:lnTo>
                <a:lnTo>
                  <a:pt x="86462" y="84122"/>
                </a:lnTo>
                <a:lnTo>
                  <a:pt x="85225" y="84965"/>
                </a:lnTo>
                <a:lnTo>
                  <a:pt x="83580" y="85227"/>
                </a:lnTo>
                <a:lnTo>
                  <a:pt x="82996" y="87236"/>
                </a:lnTo>
                <a:lnTo>
                  <a:pt x="81257" y="86382"/>
                </a:lnTo>
                <a:lnTo>
                  <a:pt x="80103" y="87050"/>
                </a:lnTo>
                <a:lnTo>
                  <a:pt x="78626" y="90257"/>
                </a:lnTo>
                <a:lnTo>
                  <a:pt x="76857" y="90359"/>
                </a:lnTo>
                <a:lnTo>
                  <a:pt x="74773" y="90602"/>
                </a:lnTo>
                <a:lnTo>
                  <a:pt x="73673" y="92450"/>
                </a:lnTo>
                <a:lnTo>
                  <a:pt x="71824" y="93716"/>
                </a:lnTo>
                <a:lnTo>
                  <a:pt x="69903" y="92815"/>
                </a:lnTo>
                <a:lnTo>
                  <a:pt x="68320" y="93676"/>
                </a:lnTo>
                <a:lnTo>
                  <a:pt x="67348" y="95777"/>
                </a:lnTo>
                <a:lnTo>
                  <a:pt x="65081" y="95007"/>
                </a:lnTo>
                <a:lnTo>
                  <a:pt x="63365" y="96787"/>
                </a:lnTo>
                <a:lnTo>
                  <a:pt x="61973" y="95972"/>
                </a:lnTo>
                <a:lnTo>
                  <a:pt x="60178" y="98550"/>
                </a:lnTo>
                <a:lnTo>
                  <a:pt x="58471" y="98433"/>
                </a:lnTo>
                <a:lnTo>
                  <a:pt x="56886" y="98095"/>
                </a:lnTo>
                <a:lnTo>
                  <a:pt x="55022" y="98013"/>
                </a:lnTo>
                <a:lnTo>
                  <a:pt x="52873" y="98612"/>
                </a:lnTo>
                <a:lnTo>
                  <a:pt x="51156" y="98147"/>
                </a:lnTo>
                <a:lnTo>
                  <a:pt x="49226" y="100000"/>
                </a:lnTo>
                <a:lnTo>
                  <a:pt x="47641" y="97535"/>
                </a:lnTo>
                <a:lnTo>
                  <a:pt x="45470" y="97323"/>
                </a:lnTo>
                <a:lnTo>
                  <a:pt x="44485" y="97362"/>
                </a:lnTo>
                <a:lnTo>
                  <a:pt x="42541" y="96565"/>
                </a:lnTo>
                <a:lnTo>
                  <a:pt x="40802" y="96742"/>
                </a:lnTo>
                <a:lnTo>
                  <a:pt x="39191" y="96389"/>
                </a:lnTo>
                <a:lnTo>
                  <a:pt x="37188" y="94915"/>
                </a:lnTo>
                <a:lnTo>
                  <a:pt x="35766" y="95991"/>
                </a:lnTo>
                <a:lnTo>
                  <a:pt x="34256" y="94097"/>
                </a:lnTo>
                <a:lnTo>
                  <a:pt x="32335" y="94653"/>
                </a:lnTo>
                <a:lnTo>
                  <a:pt x="31269" y="91432"/>
                </a:lnTo>
                <a:lnTo>
                  <a:pt x="29571" y="92649"/>
                </a:lnTo>
                <a:lnTo>
                  <a:pt x="28040" y="92444"/>
                </a:lnTo>
                <a:lnTo>
                  <a:pt x="26715" y="89268"/>
                </a:lnTo>
                <a:lnTo>
                  <a:pt x="25319" y="88672"/>
                </a:lnTo>
                <a:lnTo>
                  <a:pt x="23236" y="89894"/>
                </a:lnTo>
                <a:lnTo>
                  <a:pt x="21548" y="87095"/>
                </a:lnTo>
                <a:lnTo>
                  <a:pt x="20513" y="85747"/>
                </a:lnTo>
                <a:lnTo>
                  <a:pt x="18726" y="86446"/>
                </a:lnTo>
                <a:lnTo>
                  <a:pt x="17637" y="85237"/>
                </a:lnTo>
                <a:lnTo>
                  <a:pt x="16428" y="84550"/>
                </a:lnTo>
                <a:lnTo>
                  <a:pt x="15197" y="83226"/>
                </a:lnTo>
                <a:lnTo>
                  <a:pt x="14005" y="80944"/>
                </a:lnTo>
                <a:lnTo>
                  <a:pt x="12536" y="79696"/>
                </a:lnTo>
                <a:lnTo>
                  <a:pt x="11653" y="78795"/>
                </a:lnTo>
                <a:lnTo>
                  <a:pt x="10084" y="77406"/>
                </a:lnTo>
                <a:lnTo>
                  <a:pt x="8974" y="74197"/>
                </a:lnTo>
                <a:lnTo>
                  <a:pt x="8158" y="72700"/>
                </a:lnTo>
                <a:lnTo>
                  <a:pt x="6970" y="70994"/>
                </a:lnTo>
                <a:lnTo>
                  <a:pt x="6642" y="71578"/>
                </a:lnTo>
                <a:lnTo>
                  <a:pt x="5568" y="69546"/>
                </a:lnTo>
                <a:lnTo>
                  <a:pt x="4997" y="67496"/>
                </a:lnTo>
                <a:lnTo>
                  <a:pt x="4590" y="65633"/>
                </a:lnTo>
                <a:lnTo>
                  <a:pt x="4444" y="63863"/>
                </a:lnTo>
                <a:lnTo>
                  <a:pt x="3636" y="63213"/>
                </a:lnTo>
                <a:lnTo>
                  <a:pt x="2898" y="60300"/>
                </a:lnTo>
                <a:lnTo>
                  <a:pt x="3001" y="60189"/>
                </a:lnTo>
                <a:lnTo>
                  <a:pt x="2836" y="56614"/>
                </a:lnTo>
                <a:lnTo>
                  <a:pt x="2098" y="55084"/>
                </a:lnTo>
                <a:lnTo>
                  <a:pt x="1797" y="55091"/>
                </a:lnTo>
                <a:lnTo>
                  <a:pt x="922" y="51724"/>
                </a:lnTo>
                <a:lnTo>
                  <a:pt x="1388" y="49990"/>
                </a:lnTo>
                <a:lnTo>
                  <a:pt x="862" y="49730"/>
                </a:lnTo>
                <a:lnTo>
                  <a:pt x="355" y="47828"/>
                </a:lnTo>
                <a:lnTo>
                  <a:pt x="0" y="44590"/>
                </a:lnTo>
                <a:lnTo>
                  <a:pt x="148" y="42801"/>
                </a:lnTo>
                <a:lnTo>
                  <a:pt x="284" y="39953"/>
                </a:lnTo>
                <a:lnTo>
                  <a:pt x="1039" y="38634"/>
                </a:lnTo>
                <a:lnTo>
                  <a:pt x="1127" y="38083"/>
                </a:lnTo>
                <a:lnTo>
                  <a:pt x="1806" y="37269"/>
                </a:lnTo>
                <a:lnTo>
                  <a:pt x="2118" y="33333"/>
                </a:lnTo>
                <a:lnTo>
                  <a:pt x="2884" y="31402"/>
                </a:lnTo>
                <a:lnTo>
                  <a:pt x="3776" y="30429"/>
                </a:lnTo>
                <a:lnTo>
                  <a:pt x="3958" y="28518"/>
                </a:lnTo>
                <a:lnTo>
                  <a:pt x="4996" y="28818"/>
                </a:lnTo>
                <a:lnTo>
                  <a:pt x="6400" y="27151"/>
                </a:lnTo>
                <a:lnTo>
                  <a:pt x="7307" y="24046"/>
                </a:lnTo>
                <a:lnTo>
                  <a:pt x="7991" y="22808"/>
                </a:lnTo>
                <a:lnTo>
                  <a:pt x="9202" y="23262"/>
                </a:lnTo>
                <a:lnTo>
                  <a:pt x="10866" y="19331"/>
                </a:lnTo>
                <a:lnTo>
                  <a:pt x="11989" y="20704"/>
                </a:lnTo>
                <a:lnTo>
                  <a:pt x="12682" y="18658"/>
                </a:lnTo>
                <a:lnTo>
                  <a:pt x="14174" y="15723"/>
                </a:lnTo>
                <a:lnTo>
                  <a:pt x="15216" y="17029"/>
                </a:lnTo>
                <a:lnTo>
                  <a:pt x="16690" y="15546"/>
                </a:lnTo>
                <a:lnTo>
                  <a:pt x="17183" y="13673"/>
                </a:lnTo>
                <a:lnTo>
                  <a:pt x="18840" y="13098"/>
                </a:lnTo>
                <a:lnTo>
                  <a:pt x="19850" y="10753"/>
                </a:lnTo>
                <a:lnTo>
                  <a:pt x="21158" y="10448"/>
                </a:lnTo>
                <a:lnTo>
                  <a:pt x="23125" y="6853"/>
                </a:lnTo>
                <a:lnTo>
                  <a:pt x="24178" y="6184"/>
                </a:lnTo>
                <a:lnTo>
                  <a:pt x="25979" y="6811"/>
                </a:lnTo>
                <a:lnTo>
                  <a:pt x="26977" y="6969"/>
                </a:lnTo>
                <a:lnTo>
                  <a:pt x="29418" y="4512"/>
                </a:lnTo>
                <a:lnTo>
                  <a:pt x="30675" y="3547"/>
                </a:lnTo>
                <a:lnTo>
                  <a:pt x="32368" y="3035"/>
                </a:lnTo>
                <a:lnTo>
                  <a:pt x="33904" y="3639"/>
                </a:lnTo>
                <a:lnTo>
                  <a:pt x="35379" y="1722"/>
                </a:lnTo>
                <a:lnTo>
                  <a:pt x="37657" y="1112"/>
                </a:lnTo>
                <a:lnTo>
                  <a:pt x="38741" y="3041"/>
                </a:lnTo>
                <a:lnTo>
                  <a:pt x="40573" y="1181"/>
                </a:lnTo>
                <a:lnTo>
                  <a:pt x="42465" y="514"/>
                </a:lnTo>
                <a:lnTo>
                  <a:pt x="44247" y="1270"/>
                </a:lnTo>
              </a:path>
            </a:pathLst>
          </a:custGeom>
          <a:noFill/>
          <a:ln w="18288" cap="rnd">
            <a:solidFill>
              <a:srgbClr val="F2D16B">
                <a:alpha val="45000"/>
              </a:srgbClr>
            </a:solidFill>
          </a:ln>
        </p:spPr>
        <p:txBody>
          <a:bodyPr rtlCol="0" anchor="ctr"/>
          <a:lstStyle/>
          <a:p>
            <a:pPr algn="ctr"/>
          </a:p>
        </p:txBody>
      </p:sp>
      <p:sp>
        <p:nvSpPr>
          <p:cNvPr id="66" name="deckkit-motif-quiet+overlap+decor:a chalk ring drawn round the word or number it circles, as a teacher circles on the board"/>
          <p:cNvSpPr/>
          <p:nvPr/>
        </p:nvSpPr>
        <p:spPr>
          <a:xfrm>
            <a:off x="7410338" y="5327933"/>
            <a:ext cx="2307411" cy="672929"/>
          </a:xfrm>
          <a:custGeom>
            <a:avLst/>
            <a:gdLst/>
            <a:ahLst/>
            <a:cxnLst/>
            <a:rect l="0" t="0" r="r" b="b"/>
            <a:pathLst>
              <a:path w="100000" h="100000" fill="none">
                <a:moveTo>
                  <a:pt x="21134" y="10671"/>
                </a:moveTo>
                <a:lnTo>
                  <a:pt x="22988" y="8898"/>
                </a:lnTo>
                <a:lnTo>
                  <a:pt x="24043" y="8894"/>
                </a:lnTo>
                <a:lnTo>
                  <a:pt x="26109" y="7022"/>
                </a:lnTo>
                <a:lnTo>
                  <a:pt x="27371" y="5239"/>
                </a:lnTo>
                <a:lnTo>
                  <a:pt x="28490" y="4881"/>
                </a:lnTo>
                <a:lnTo>
                  <a:pt x="30681" y="3186"/>
                </a:lnTo>
                <a:lnTo>
                  <a:pt x="32552" y="3096"/>
                </a:lnTo>
                <a:lnTo>
                  <a:pt x="33721" y="1944"/>
                </a:lnTo>
                <a:lnTo>
                  <a:pt x="36173" y="3767"/>
                </a:lnTo>
                <a:lnTo>
                  <a:pt x="37796" y="2999"/>
                </a:lnTo>
                <a:lnTo>
                  <a:pt x="38746" y="1768"/>
                </a:lnTo>
                <a:lnTo>
                  <a:pt x="40940" y="840"/>
                </a:lnTo>
                <a:lnTo>
                  <a:pt x="43127" y="1484"/>
                </a:lnTo>
                <a:lnTo>
                  <a:pt x="44121" y="2813"/>
                </a:lnTo>
                <a:lnTo>
                  <a:pt x="45842" y="3071"/>
                </a:lnTo>
                <a:lnTo>
                  <a:pt x="47902" y="1770"/>
                </a:lnTo>
                <a:lnTo>
                  <a:pt x="49544" y="1496"/>
                </a:lnTo>
                <a:lnTo>
                  <a:pt x="51144" y="0"/>
                </a:lnTo>
                <a:lnTo>
                  <a:pt x="53542" y="626"/>
                </a:lnTo>
                <a:lnTo>
                  <a:pt x="55219" y="543"/>
                </a:lnTo>
                <a:lnTo>
                  <a:pt x="57166" y="2806"/>
                </a:lnTo>
                <a:lnTo>
                  <a:pt x="58739" y="2439"/>
                </a:lnTo>
                <a:lnTo>
                  <a:pt x="60358" y="2436"/>
                </a:lnTo>
                <a:lnTo>
                  <a:pt x="61712" y="1767"/>
                </a:lnTo>
                <a:lnTo>
                  <a:pt x="64174" y="1092"/>
                </a:lnTo>
                <a:lnTo>
                  <a:pt x="66054" y="3629"/>
                </a:lnTo>
                <a:lnTo>
                  <a:pt x="67342" y="2309"/>
                </a:lnTo>
                <a:lnTo>
                  <a:pt x="69139" y="2852"/>
                </a:lnTo>
                <a:lnTo>
                  <a:pt x="71386" y="3430"/>
                </a:lnTo>
                <a:lnTo>
                  <a:pt x="72160" y="3149"/>
                </a:lnTo>
                <a:lnTo>
                  <a:pt x="74468" y="6860"/>
                </a:lnTo>
                <a:lnTo>
                  <a:pt x="75856" y="6101"/>
                </a:lnTo>
                <a:lnTo>
                  <a:pt x="77452" y="7907"/>
                </a:lnTo>
                <a:lnTo>
                  <a:pt x="78625" y="8507"/>
                </a:lnTo>
                <a:lnTo>
                  <a:pt x="80368" y="9683"/>
                </a:lnTo>
                <a:lnTo>
                  <a:pt x="81376" y="9404"/>
                </a:lnTo>
                <a:lnTo>
                  <a:pt x="82843" y="13124"/>
                </a:lnTo>
                <a:lnTo>
                  <a:pt x="84097" y="13346"/>
                </a:lnTo>
                <a:lnTo>
                  <a:pt x="85267" y="13069"/>
                </a:lnTo>
                <a:lnTo>
                  <a:pt x="86204" y="16748"/>
                </a:lnTo>
                <a:lnTo>
                  <a:pt x="88011" y="16702"/>
                </a:lnTo>
                <a:lnTo>
                  <a:pt x="89020" y="19087"/>
                </a:lnTo>
                <a:lnTo>
                  <a:pt x="90295" y="21429"/>
                </a:lnTo>
                <a:lnTo>
                  <a:pt x="90871" y="22968"/>
                </a:lnTo>
                <a:lnTo>
                  <a:pt x="92416" y="23125"/>
                </a:lnTo>
                <a:lnTo>
                  <a:pt x="93329" y="24280"/>
                </a:lnTo>
                <a:lnTo>
                  <a:pt x="93800" y="24989"/>
                </a:lnTo>
                <a:lnTo>
                  <a:pt x="95189" y="26246"/>
                </a:lnTo>
                <a:lnTo>
                  <a:pt x="95284" y="29908"/>
                </a:lnTo>
                <a:lnTo>
                  <a:pt x="96758" y="30458"/>
                </a:lnTo>
                <a:lnTo>
                  <a:pt x="97553" y="30687"/>
                </a:lnTo>
                <a:lnTo>
                  <a:pt x="97657" y="33131"/>
                </a:lnTo>
                <a:lnTo>
                  <a:pt x="98378" y="34444"/>
                </a:lnTo>
                <a:lnTo>
                  <a:pt x="98517" y="36720"/>
                </a:lnTo>
                <a:lnTo>
                  <a:pt x="99678" y="40578"/>
                </a:lnTo>
                <a:lnTo>
                  <a:pt x="99802" y="40704"/>
                </a:lnTo>
                <a:lnTo>
                  <a:pt x="99500" y="44050"/>
                </a:lnTo>
                <a:lnTo>
                  <a:pt x="99830" y="45085"/>
                </a:lnTo>
                <a:lnTo>
                  <a:pt x="99335" y="45184"/>
                </a:lnTo>
                <a:lnTo>
                  <a:pt x="100000" y="48861"/>
                </a:lnTo>
                <a:lnTo>
                  <a:pt x="99862" y="49992"/>
                </a:lnTo>
                <a:lnTo>
                  <a:pt x="99188" y="51674"/>
                </a:lnTo>
                <a:lnTo>
                  <a:pt x="99299" y="52516"/>
                </a:lnTo>
                <a:lnTo>
                  <a:pt x="98668" y="54128"/>
                </a:lnTo>
                <a:lnTo>
                  <a:pt x="98530" y="54963"/>
                </a:lnTo>
                <a:lnTo>
                  <a:pt x="98068" y="59730"/>
                </a:lnTo>
                <a:lnTo>
                  <a:pt x="97039" y="60237"/>
                </a:lnTo>
                <a:lnTo>
                  <a:pt x="97215" y="62754"/>
                </a:lnTo>
                <a:lnTo>
                  <a:pt x="96731" y="62489"/>
                </a:lnTo>
                <a:lnTo>
                  <a:pt x="96115" y="66450"/>
                </a:lnTo>
                <a:lnTo>
                  <a:pt x="96123" y="65433"/>
                </a:lnTo>
                <a:lnTo>
                  <a:pt x="94853" y="66977"/>
                </a:lnTo>
                <a:lnTo>
                  <a:pt x="94248" y="69799"/>
                </a:lnTo>
                <a:lnTo>
                  <a:pt x="93770" y="72834"/>
                </a:lnTo>
                <a:lnTo>
                  <a:pt x="93612" y="72068"/>
                </a:lnTo>
                <a:lnTo>
                  <a:pt x="92785" y="74342"/>
                </a:lnTo>
                <a:lnTo>
                  <a:pt x="91951" y="75601"/>
                </a:lnTo>
                <a:lnTo>
                  <a:pt x="90767" y="77048"/>
                </a:lnTo>
                <a:lnTo>
                  <a:pt x="90011" y="80280"/>
                </a:lnTo>
                <a:lnTo>
                  <a:pt x="89131" y="79577"/>
                </a:lnTo>
                <a:lnTo>
                  <a:pt x="88158" y="83677"/>
                </a:lnTo>
                <a:lnTo>
                  <a:pt x="87012" y="84741"/>
                </a:lnTo>
                <a:lnTo>
                  <a:pt x="85004" y="84941"/>
                </a:lnTo>
                <a:lnTo>
                  <a:pt x="83712" y="87117"/>
                </a:lnTo>
                <a:lnTo>
                  <a:pt x="82416" y="88074"/>
                </a:lnTo>
                <a:lnTo>
                  <a:pt x="81040" y="89090"/>
                </a:lnTo>
                <a:lnTo>
                  <a:pt x="79609" y="87958"/>
                </a:lnTo>
                <a:lnTo>
                  <a:pt x="78161" y="89781"/>
                </a:lnTo>
                <a:lnTo>
                  <a:pt x="77103" y="90638"/>
                </a:lnTo>
                <a:lnTo>
                  <a:pt x="75161" y="92331"/>
                </a:lnTo>
                <a:lnTo>
                  <a:pt x="74004" y="91689"/>
                </a:lnTo>
                <a:lnTo>
                  <a:pt x="72079" y="93824"/>
                </a:lnTo>
                <a:lnTo>
                  <a:pt x="70596" y="96091"/>
                </a:lnTo>
                <a:lnTo>
                  <a:pt x="68566" y="95961"/>
                </a:lnTo>
                <a:lnTo>
                  <a:pt x="67127" y="96221"/>
                </a:lnTo>
                <a:lnTo>
                  <a:pt x="65023" y="97727"/>
                </a:lnTo>
                <a:lnTo>
                  <a:pt x="64203" y="96864"/>
                </a:lnTo>
                <a:lnTo>
                  <a:pt x="61864" y="99529"/>
                </a:lnTo>
                <a:lnTo>
                  <a:pt x="59926" y="97061"/>
                </a:lnTo>
                <a:lnTo>
                  <a:pt x="58131" y="99920"/>
                </a:lnTo>
                <a:lnTo>
                  <a:pt x="56999" y="99094"/>
                </a:lnTo>
                <a:lnTo>
                  <a:pt x="55063" y="97974"/>
                </a:lnTo>
                <a:lnTo>
                  <a:pt x="53268" y="99528"/>
                </a:lnTo>
                <a:lnTo>
                  <a:pt x="51321" y="99424"/>
                </a:lnTo>
                <a:lnTo>
                  <a:pt x="49385" y="98848"/>
                </a:lnTo>
                <a:lnTo>
                  <a:pt x="47230" y="99377"/>
                </a:lnTo>
                <a:lnTo>
                  <a:pt x="45613" y="100000"/>
                </a:lnTo>
                <a:lnTo>
                  <a:pt x="44369" y="99703"/>
                </a:lnTo>
                <a:lnTo>
                  <a:pt x="42265" y="97660"/>
                </a:lnTo>
                <a:lnTo>
                  <a:pt x="40467" y="97938"/>
                </a:lnTo>
                <a:lnTo>
                  <a:pt x="39002" y="98882"/>
                </a:lnTo>
                <a:lnTo>
                  <a:pt x="36814" y="96635"/>
                </a:lnTo>
                <a:lnTo>
                  <a:pt x="35564" y="96691"/>
                </a:lnTo>
                <a:lnTo>
                  <a:pt x="34334" y="96138"/>
                </a:lnTo>
                <a:lnTo>
                  <a:pt x="32499" y="95287"/>
                </a:lnTo>
                <a:lnTo>
                  <a:pt x="30975" y="94810"/>
                </a:lnTo>
                <a:lnTo>
                  <a:pt x="29458" y="93417"/>
                </a:lnTo>
                <a:lnTo>
                  <a:pt x="27492" y="93345"/>
                </a:lnTo>
                <a:lnTo>
                  <a:pt x="26102" y="91513"/>
                </a:lnTo>
                <a:lnTo>
                  <a:pt x="25005" y="91786"/>
                </a:lnTo>
                <a:lnTo>
                  <a:pt x="23656" y="87776"/>
                </a:lnTo>
                <a:lnTo>
                  <a:pt x="21520" y="87854"/>
                </a:lnTo>
                <a:lnTo>
                  <a:pt x="20119" y="86358"/>
                </a:lnTo>
                <a:lnTo>
                  <a:pt x="18820" y="85144"/>
                </a:lnTo>
                <a:lnTo>
                  <a:pt x="17159" y="86912"/>
                </a:lnTo>
                <a:lnTo>
                  <a:pt x="16194" y="84234"/>
                </a:lnTo>
                <a:lnTo>
                  <a:pt x="14256" y="84673"/>
                </a:lnTo>
                <a:lnTo>
                  <a:pt x="13545" y="80991"/>
                </a:lnTo>
                <a:lnTo>
                  <a:pt x="11981" y="81111"/>
                </a:lnTo>
                <a:lnTo>
                  <a:pt x="11170" y="78504"/>
                </a:lnTo>
                <a:lnTo>
                  <a:pt x="10362" y="77278"/>
                </a:lnTo>
                <a:lnTo>
                  <a:pt x="8714" y="77505"/>
                </a:lnTo>
                <a:lnTo>
                  <a:pt x="7711" y="75441"/>
                </a:lnTo>
                <a:lnTo>
                  <a:pt x="6926" y="73601"/>
                </a:lnTo>
                <a:lnTo>
                  <a:pt x="6242" y="71285"/>
                </a:lnTo>
                <a:lnTo>
                  <a:pt x="6180" y="69944"/>
                </a:lnTo>
                <a:lnTo>
                  <a:pt x="5067" y="68787"/>
                </a:lnTo>
                <a:lnTo>
                  <a:pt x="4335" y="65681"/>
                </a:lnTo>
                <a:lnTo>
                  <a:pt x="3892" y="64329"/>
                </a:lnTo>
                <a:lnTo>
                  <a:pt x="3198" y="64893"/>
                </a:lnTo>
                <a:lnTo>
                  <a:pt x="2573" y="62714"/>
                </a:lnTo>
                <a:lnTo>
                  <a:pt x="2975" y="60672"/>
                </a:lnTo>
                <a:lnTo>
                  <a:pt x="1675" y="58302"/>
                </a:lnTo>
                <a:lnTo>
                  <a:pt x="1289" y="56932"/>
                </a:lnTo>
                <a:lnTo>
                  <a:pt x="1543" y="54000"/>
                </a:lnTo>
                <a:lnTo>
                  <a:pt x="545" y="53244"/>
                </a:lnTo>
                <a:lnTo>
                  <a:pt x="333" y="50711"/>
                </a:lnTo>
                <a:lnTo>
                  <a:pt x="435" y="50838"/>
                </a:lnTo>
                <a:lnTo>
                  <a:pt x="183" y="46565"/>
                </a:lnTo>
                <a:lnTo>
                  <a:pt x="489" y="46998"/>
                </a:lnTo>
                <a:lnTo>
                  <a:pt x="233" y="42662"/>
                </a:lnTo>
                <a:lnTo>
                  <a:pt x="0" y="42001"/>
                </a:lnTo>
                <a:lnTo>
                  <a:pt x="544" y="39612"/>
                </a:lnTo>
                <a:lnTo>
                  <a:pt x="1089" y="39834"/>
                </a:lnTo>
                <a:lnTo>
                  <a:pt x="1626" y="38192"/>
                </a:lnTo>
                <a:lnTo>
                  <a:pt x="1292" y="35466"/>
                </a:lnTo>
                <a:lnTo>
                  <a:pt x="1989" y="34795"/>
                </a:lnTo>
                <a:lnTo>
                  <a:pt x="3359" y="32671"/>
                </a:lnTo>
                <a:lnTo>
                  <a:pt x="3654" y="28769"/>
                </a:lnTo>
                <a:lnTo>
                  <a:pt x="5156" y="28979"/>
                </a:lnTo>
                <a:lnTo>
                  <a:pt x="5944" y="27011"/>
                </a:lnTo>
                <a:lnTo>
                  <a:pt x="7145" y="25095"/>
                </a:lnTo>
                <a:lnTo>
                  <a:pt x="7716" y="23704"/>
                </a:lnTo>
                <a:lnTo>
                  <a:pt x="8853" y="23195"/>
                </a:lnTo>
                <a:lnTo>
                  <a:pt x="10553" y="20011"/>
                </a:lnTo>
                <a:lnTo>
                  <a:pt x="10928" y="20105"/>
                </a:lnTo>
                <a:lnTo>
                  <a:pt x="12683" y="17736"/>
                </a:lnTo>
                <a:lnTo>
                  <a:pt x="13485" y="16009"/>
                </a:lnTo>
                <a:lnTo>
                  <a:pt x="14472" y="16152"/>
                </a:lnTo>
                <a:lnTo>
                  <a:pt x="16312" y="15407"/>
                </a:lnTo>
                <a:lnTo>
                  <a:pt x="17067" y="12377"/>
                </a:lnTo>
                <a:lnTo>
                  <a:pt x="19085" y="12581"/>
                </a:lnTo>
                <a:lnTo>
                  <a:pt x="19905" y="11897"/>
                </a:lnTo>
                <a:lnTo>
                  <a:pt x="21567" y="10215"/>
                </a:lnTo>
                <a:lnTo>
                  <a:pt x="22352" y="10112"/>
                </a:lnTo>
                <a:lnTo>
                  <a:pt x="23931" y="6515"/>
                </a:lnTo>
                <a:lnTo>
                  <a:pt x="25562" y="7156"/>
                </a:lnTo>
                <a:lnTo>
                  <a:pt x="27372" y="5100"/>
                </a:lnTo>
                <a:lnTo>
                  <a:pt x="29042" y="5338"/>
                </a:lnTo>
                <a:lnTo>
                  <a:pt x="30156" y="5785"/>
                </a:lnTo>
                <a:lnTo>
                  <a:pt x="32440" y="5337"/>
                </a:lnTo>
                <a:lnTo>
                  <a:pt x="34019" y="2551"/>
                </a:lnTo>
                <a:lnTo>
                  <a:pt x="35835" y="4333"/>
                </a:lnTo>
                <a:lnTo>
                  <a:pt x="37342" y="3978"/>
                </a:lnTo>
                <a:lnTo>
                  <a:pt x="39506" y="1987"/>
                </a:lnTo>
                <a:lnTo>
                  <a:pt x="41233" y="3533"/>
                </a:lnTo>
                <a:lnTo>
                  <a:pt x="42847" y="331"/>
                </a:lnTo>
                <a:lnTo>
                  <a:pt x="44179" y="2156"/>
                </a:lnTo>
              </a:path>
            </a:pathLst>
          </a:custGeom>
          <a:noFill/>
          <a:ln w="30480" cap="rnd">
            <a:solidFill>
              <a:srgbClr val="F2D16B">
                <a:alpha val="85000"/>
              </a:srgbClr>
            </a:solidFill>
          </a:ln>
        </p:spPr>
        <p:txBody>
          <a:bodyPr rtlCol="0" anchor="ctr"/>
          <a:lstStyle/>
          <a:p>
            <a:pPr algn="ctr"/>
          </a:p>
        </p:txBody>
      </p:sp>
      <p:sp>
        <p:nvSpPr>
          <p:cNvPr id="67" name="deckkit-motif-quiet+overlap+decor:a chalk ring drawn round the word or number it circles, as a teacher circles on the board"/>
          <p:cNvSpPr/>
          <p:nvPr/>
        </p:nvSpPr>
        <p:spPr>
          <a:xfrm>
            <a:off x="7404323" y="5332185"/>
            <a:ext cx="2317478" cy="676024"/>
          </a:xfrm>
          <a:custGeom>
            <a:avLst/>
            <a:gdLst/>
            <a:ahLst/>
            <a:cxnLst/>
            <a:rect l="0" t="0" r="r" b="b"/>
            <a:pathLst>
              <a:path w="100000" h="100000" fill="none">
                <a:moveTo>
                  <a:pt x="21721" y="10208"/>
                </a:moveTo>
                <a:lnTo>
                  <a:pt x="23158" y="7197"/>
                </a:lnTo>
                <a:lnTo>
                  <a:pt x="24875" y="7392"/>
                </a:lnTo>
                <a:lnTo>
                  <a:pt x="26325" y="5369"/>
                </a:lnTo>
                <a:lnTo>
                  <a:pt x="27979" y="5621"/>
                </a:lnTo>
                <a:lnTo>
                  <a:pt x="29357" y="5427"/>
                </a:lnTo>
                <a:lnTo>
                  <a:pt x="31089" y="3494"/>
                </a:lnTo>
                <a:lnTo>
                  <a:pt x="31997" y="3015"/>
                </a:lnTo>
                <a:lnTo>
                  <a:pt x="33782" y="2921"/>
                </a:lnTo>
                <a:lnTo>
                  <a:pt x="36102" y="1899"/>
                </a:lnTo>
                <a:lnTo>
                  <a:pt x="37187" y="445"/>
                </a:lnTo>
                <a:lnTo>
                  <a:pt x="39205" y="1947"/>
                </a:lnTo>
                <a:lnTo>
                  <a:pt x="40576" y="1991"/>
                </a:lnTo>
                <a:lnTo>
                  <a:pt x="42497" y="0"/>
                </a:lnTo>
                <a:lnTo>
                  <a:pt x="44921" y="1215"/>
                </a:lnTo>
                <a:lnTo>
                  <a:pt x="46632" y="1084"/>
                </a:lnTo>
                <a:lnTo>
                  <a:pt x="47641" y="120"/>
                </a:lnTo>
                <a:lnTo>
                  <a:pt x="49665" y="1367"/>
                </a:lnTo>
                <a:lnTo>
                  <a:pt x="51734" y="1690"/>
                </a:lnTo>
                <a:lnTo>
                  <a:pt x="53365" y="53"/>
                </a:lnTo>
                <a:lnTo>
                  <a:pt x="54908" y="461"/>
                </a:lnTo>
                <a:lnTo>
                  <a:pt x="56724" y="124"/>
                </a:lnTo>
                <a:lnTo>
                  <a:pt x="58538" y="812"/>
                </a:lnTo>
                <a:lnTo>
                  <a:pt x="59839" y="2098"/>
                </a:lnTo>
                <a:lnTo>
                  <a:pt x="62143" y="2190"/>
                </a:lnTo>
                <a:lnTo>
                  <a:pt x="64069" y="2178"/>
                </a:lnTo>
                <a:lnTo>
                  <a:pt x="66093" y="1326"/>
                </a:lnTo>
                <a:lnTo>
                  <a:pt x="67294" y="496"/>
                </a:lnTo>
                <a:lnTo>
                  <a:pt x="69300" y="2845"/>
                </a:lnTo>
                <a:lnTo>
                  <a:pt x="70940" y="4769"/>
                </a:lnTo>
                <a:lnTo>
                  <a:pt x="72267" y="2941"/>
                </a:lnTo>
                <a:lnTo>
                  <a:pt x="74419" y="5614"/>
                </a:lnTo>
                <a:lnTo>
                  <a:pt x="75774" y="4027"/>
                </a:lnTo>
                <a:lnTo>
                  <a:pt x="77205" y="7496"/>
                </a:lnTo>
                <a:lnTo>
                  <a:pt x="78806" y="7361"/>
                </a:lnTo>
                <a:lnTo>
                  <a:pt x="80120" y="9028"/>
                </a:lnTo>
                <a:lnTo>
                  <a:pt x="81677" y="10429"/>
                </a:lnTo>
                <a:lnTo>
                  <a:pt x="83233" y="11865"/>
                </a:lnTo>
                <a:lnTo>
                  <a:pt x="84018" y="11530"/>
                </a:lnTo>
                <a:lnTo>
                  <a:pt x="85607" y="14619"/>
                </a:lnTo>
                <a:lnTo>
                  <a:pt x="86906" y="14046"/>
                </a:lnTo>
                <a:lnTo>
                  <a:pt x="87955" y="17670"/>
                </a:lnTo>
                <a:lnTo>
                  <a:pt x="88319" y="17176"/>
                </a:lnTo>
                <a:lnTo>
                  <a:pt x="89911" y="18066"/>
                </a:lnTo>
                <a:lnTo>
                  <a:pt x="91137" y="19883"/>
                </a:lnTo>
                <a:lnTo>
                  <a:pt x="92009" y="21434"/>
                </a:lnTo>
                <a:lnTo>
                  <a:pt x="92554" y="22618"/>
                </a:lnTo>
                <a:lnTo>
                  <a:pt x="93768" y="25758"/>
                </a:lnTo>
                <a:lnTo>
                  <a:pt x="94412" y="27198"/>
                </a:lnTo>
                <a:lnTo>
                  <a:pt x="95382" y="28636"/>
                </a:lnTo>
                <a:lnTo>
                  <a:pt x="96213" y="28748"/>
                </a:lnTo>
                <a:lnTo>
                  <a:pt x="96729" y="29935"/>
                </a:lnTo>
                <a:lnTo>
                  <a:pt x="97907" y="32752"/>
                </a:lnTo>
                <a:lnTo>
                  <a:pt x="97929" y="35962"/>
                </a:lnTo>
                <a:lnTo>
                  <a:pt x="98903" y="34894"/>
                </a:lnTo>
                <a:lnTo>
                  <a:pt x="99339" y="38501"/>
                </a:lnTo>
                <a:lnTo>
                  <a:pt x="99342" y="39959"/>
                </a:lnTo>
                <a:lnTo>
                  <a:pt x="100000" y="41321"/>
                </a:lnTo>
                <a:lnTo>
                  <a:pt x="99761" y="43948"/>
                </a:lnTo>
                <a:lnTo>
                  <a:pt x="99483" y="44784"/>
                </a:lnTo>
                <a:lnTo>
                  <a:pt x="99746" y="47490"/>
                </a:lnTo>
                <a:lnTo>
                  <a:pt x="99286" y="48850"/>
                </a:lnTo>
                <a:lnTo>
                  <a:pt x="98825" y="51485"/>
                </a:lnTo>
                <a:lnTo>
                  <a:pt x="98342" y="52734"/>
                </a:lnTo>
                <a:lnTo>
                  <a:pt x="98424" y="53074"/>
                </a:lnTo>
                <a:lnTo>
                  <a:pt x="98189" y="55942"/>
                </a:lnTo>
                <a:lnTo>
                  <a:pt x="97335" y="57322"/>
                </a:lnTo>
                <a:lnTo>
                  <a:pt x="97011" y="59999"/>
                </a:lnTo>
                <a:lnTo>
                  <a:pt x="96752" y="60139"/>
                </a:lnTo>
                <a:lnTo>
                  <a:pt x="96221" y="60895"/>
                </a:lnTo>
                <a:lnTo>
                  <a:pt x="95750" y="62897"/>
                </a:lnTo>
                <a:lnTo>
                  <a:pt x="95698" y="66822"/>
                </a:lnTo>
                <a:lnTo>
                  <a:pt x="94820" y="66100"/>
                </a:lnTo>
                <a:lnTo>
                  <a:pt x="94580" y="67775"/>
                </a:lnTo>
                <a:lnTo>
                  <a:pt x="93872" y="71526"/>
                </a:lnTo>
                <a:lnTo>
                  <a:pt x="93037" y="72969"/>
                </a:lnTo>
                <a:lnTo>
                  <a:pt x="92642" y="72596"/>
                </a:lnTo>
                <a:lnTo>
                  <a:pt x="91574" y="75859"/>
                </a:lnTo>
                <a:lnTo>
                  <a:pt x="90566" y="76130"/>
                </a:lnTo>
                <a:lnTo>
                  <a:pt x="90068" y="79634"/>
                </a:lnTo>
                <a:lnTo>
                  <a:pt x="88976" y="80588"/>
                </a:lnTo>
                <a:lnTo>
                  <a:pt x="87370" y="80811"/>
                </a:lnTo>
                <a:lnTo>
                  <a:pt x="86462" y="84122"/>
                </a:lnTo>
                <a:lnTo>
                  <a:pt x="85225" y="84965"/>
                </a:lnTo>
                <a:lnTo>
                  <a:pt x="83580" y="85227"/>
                </a:lnTo>
                <a:lnTo>
                  <a:pt x="82996" y="87236"/>
                </a:lnTo>
                <a:lnTo>
                  <a:pt x="81257" y="86382"/>
                </a:lnTo>
                <a:lnTo>
                  <a:pt x="80103" y="87050"/>
                </a:lnTo>
                <a:lnTo>
                  <a:pt x="78626" y="90257"/>
                </a:lnTo>
                <a:lnTo>
                  <a:pt x="76857" y="90359"/>
                </a:lnTo>
                <a:lnTo>
                  <a:pt x="74773" y="90602"/>
                </a:lnTo>
                <a:lnTo>
                  <a:pt x="73673" y="92450"/>
                </a:lnTo>
                <a:lnTo>
                  <a:pt x="71824" y="93716"/>
                </a:lnTo>
                <a:lnTo>
                  <a:pt x="69903" y="92815"/>
                </a:lnTo>
                <a:lnTo>
                  <a:pt x="68320" y="93676"/>
                </a:lnTo>
                <a:lnTo>
                  <a:pt x="67348" y="95777"/>
                </a:lnTo>
                <a:lnTo>
                  <a:pt x="65081" y="95007"/>
                </a:lnTo>
                <a:lnTo>
                  <a:pt x="63365" y="96787"/>
                </a:lnTo>
                <a:lnTo>
                  <a:pt x="61973" y="95972"/>
                </a:lnTo>
                <a:lnTo>
                  <a:pt x="60178" y="98550"/>
                </a:lnTo>
                <a:lnTo>
                  <a:pt x="58471" y="98433"/>
                </a:lnTo>
                <a:lnTo>
                  <a:pt x="56886" y="98095"/>
                </a:lnTo>
                <a:lnTo>
                  <a:pt x="55022" y="98013"/>
                </a:lnTo>
                <a:lnTo>
                  <a:pt x="52873" y="98612"/>
                </a:lnTo>
                <a:lnTo>
                  <a:pt x="51156" y="98147"/>
                </a:lnTo>
                <a:lnTo>
                  <a:pt x="49226" y="100000"/>
                </a:lnTo>
                <a:lnTo>
                  <a:pt x="47641" y="97535"/>
                </a:lnTo>
                <a:lnTo>
                  <a:pt x="45470" y="97323"/>
                </a:lnTo>
                <a:lnTo>
                  <a:pt x="44485" y="97362"/>
                </a:lnTo>
                <a:lnTo>
                  <a:pt x="42541" y="96565"/>
                </a:lnTo>
                <a:lnTo>
                  <a:pt x="40802" y="96742"/>
                </a:lnTo>
                <a:lnTo>
                  <a:pt x="39191" y="96389"/>
                </a:lnTo>
                <a:lnTo>
                  <a:pt x="37188" y="94915"/>
                </a:lnTo>
                <a:lnTo>
                  <a:pt x="35766" y="95991"/>
                </a:lnTo>
                <a:lnTo>
                  <a:pt x="34256" y="94097"/>
                </a:lnTo>
                <a:lnTo>
                  <a:pt x="32335" y="94653"/>
                </a:lnTo>
                <a:lnTo>
                  <a:pt x="31269" y="91432"/>
                </a:lnTo>
                <a:lnTo>
                  <a:pt x="29571" y="92649"/>
                </a:lnTo>
                <a:lnTo>
                  <a:pt x="28040" y="92444"/>
                </a:lnTo>
                <a:lnTo>
                  <a:pt x="26715" y="89268"/>
                </a:lnTo>
                <a:lnTo>
                  <a:pt x="25319" y="88672"/>
                </a:lnTo>
                <a:lnTo>
                  <a:pt x="23236" y="89894"/>
                </a:lnTo>
                <a:lnTo>
                  <a:pt x="21548" y="87095"/>
                </a:lnTo>
                <a:lnTo>
                  <a:pt x="20513" y="85747"/>
                </a:lnTo>
                <a:lnTo>
                  <a:pt x="18726" y="86446"/>
                </a:lnTo>
                <a:lnTo>
                  <a:pt x="17637" y="85237"/>
                </a:lnTo>
                <a:lnTo>
                  <a:pt x="16428" y="84550"/>
                </a:lnTo>
                <a:lnTo>
                  <a:pt x="15197" y="83226"/>
                </a:lnTo>
                <a:lnTo>
                  <a:pt x="14005" y="80944"/>
                </a:lnTo>
                <a:lnTo>
                  <a:pt x="12536" y="79696"/>
                </a:lnTo>
                <a:lnTo>
                  <a:pt x="11653" y="78795"/>
                </a:lnTo>
                <a:lnTo>
                  <a:pt x="10084" y="77406"/>
                </a:lnTo>
                <a:lnTo>
                  <a:pt x="8974" y="74197"/>
                </a:lnTo>
                <a:lnTo>
                  <a:pt x="8158" y="72700"/>
                </a:lnTo>
                <a:lnTo>
                  <a:pt x="6970" y="70994"/>
                </a:lnTo>
                <a:lnTo>
                  <a:pt x="6642" y="71578"/>
                </a:lnTo>
                <a:lnTo>
                  <a:pt x="5568" y="69546"/>
                </a:lnTo>
                <a:lnTo>
                  <a:pt x="4997" y="67496"/>
                </a:lnTo>
                <a:lnTo>
                  <a:pt x="4590" y="65633"/>
                </a:lnTo>
                <a:lnTo>
                  <a:pt x="4444" y="63863"/>
                </a:lnTo>
                <a:lnTo>
                  <a:pt x="3636" y="63213"/>
                </a:lnTo>
                <a:lnTo>
                  <a:pt x="2898" y="60300"/>
                </a:lnTo>
                <a:lnTo>
                  <a:pt x="3001" y="60189"/>
                </a:lnTo>
                <a:lnTo>
                  <a:pt x="2836" y="56614"/>
                </a:lnTo>
                <a:lnTo>
                  <a:pt x="2098" y="55084"/>
                </a:lnTo>
                <a:lnTo>
                  <a:pt x="1797" y="55091"/>
                </a:lnTo>
                <a:lnTo>
                  <a:pt x="922" y="51724"/>
                </a:lnTo>
                <a:lnTo>
                  <a:pt x="1388" y="49990"/>
                </a:lnTo>
                <a:lnTo>
                  <a:pt x="862" y="49730"/>
                </a:lnTo>
                <a:lnTo>
                  <a:pt x="355" y="47828"/>
                </a:lnTo>
                <a:lnTo>
                  <a:pt x="0" y="44590"/>
                </a:lnTo>
                <a:lnTo>
                  <a:pt x="148" y="42801"/>
                </a:lnTo>
                <a:lnTo>
                  <a:pt x="284" y="39953"/>
                </a:lnTo>
                <a:lnTo>
                  <a:pt x="1039" y="38634"/>
                </a:lnTo>
                <a:lnTo>
                  <a:pt x="1127" y="38083"/>
                </a:lnTo>
                <a:lnTo>
                  <a:pt x="1806" y="37269"/>
                </a:lnTo>
                <a:lnTo>
                  <a:pt x="2118" y="33333"/>
                </a:lnTo>
                <a:lnTo>
                  <a:pt x="2884" y="31402"/>
                </a:lnTo>
                <a:lnTo>
                  <a:pt x="3776" y="30429"/>
                </a:lnTo>
                <a:lnTo>
                  <a:pt x="3958" y="28518"/>
                </a:lnTo>
                <a:lnTo>
                  <a:pt x="4996" y="28818"/>
                </a:lnTo>
                <a:lnTo>
                  <a:pt x="6400" y="27151"/>
                </a:lnTo>
                <a:lnTo>
                  <a:pt x="7307" y="24046"/>
                </a:lnTo>
                <a:lnTo>
                  <a:pt x="7991" y="22808"/>
                </a:lnTo>
                <a:lnTo>
                  <a:pt x="9202" y="23262"/>
                </a:lnTo>
                <a:lnTo>
                  <a:pt x="10866" y="19331"/>
                </a:lnTo>
                <a:lnTo>
                  <a:pt x="11989" y="20704"/>
                </a:lnTo>
                <a:lnTo>
                  <a:pt x="12682" y="18658"/>
                </a:lnTo>
                <a:lnTo>
                  <a:pt x="14174" y="15723"/>
                </a:lnTo>
                <a:lnTo>
                  <a:pt x="15216" y="17029"/>
                </a:lnTo>
                <a:lnTo>
                  <a:pt x="16690" y="15546"/>
                </a:lnTo>
                <a:lnTo>
                  <a:pt x="17183" y="13673"/>
                </a:lnTo>
                <a:lnTo>
                  <a:pt x="18840" y="13098"/>
                </a:lnTo>
                <a:lnTo>
                  <a:pt x="19850" y="10753"/>
                </a:lnTo>
                <a:lnTo>
                  <a:pt x="21158" y="10448"/>
                </a:lnTo>
                <a:lnTo>
                  <a:pt x="23125" y="6853"/>
                </a:lnTo>
                <a:lnTo>
                  <a:pt x="24178" y="6184"/>
                </a:lnTo>
                <a:lnTo>
                  <a:pt x="25979" y="6811"/>
                </a:lnTo>
                <a:lnTo>
                  <a:pt x="26977" y="6969"/>
                </a:lnTo>
                <a:lnTo>
                  <a:pt x="29418" y="4512"/>
                </a:lnTo>
                <a:lnTo>
                  <a:pt x="30675" y="3547"/>
                </a:lnTo>
                <a:lnTo>
                  <a:pt x="32368" y="3035"/>
                </a:lnTo>
                <a:lnTo>
                  <a:pt x="33904" y="3639"/>
                </a:lnTo>
                <a:lnTo>
                  <a:pt x="35379" y="1722"/>
                </a:lnTo>
                <a:lnTo>
                  <a:pt x="37657" y="1112"/>
                </a:lnTo>
                <a:lnTo>
                  <a:pt x="38741" y="3041"/>
                </a:lnTo>
                <a:lnTo>
                  <a:pt x="40573" y="1181"/>
                </a:lnTo>
                <a:lnTo>
                  <a:pt x="42465" y="514"/>
                </a:lnTo>
                <a:lnTo>
                  <a:pt x="44247" y="1270"/>
                </a:lnTo>
              </a:path>
            </a:pathLst>
          </a:custGeom>
          <a:noFill/>
          <a:ln w="18288" cap="rnd">
            <a:solidFill>
              <a:srgbClr val="F2D16B">
                <a:alpha val="45000"/>
              </a:srgbClr>
            </a:solidFill>
          </a:ln>
        </p:spPr>
        <p:txBody>
          <a:bodyPr rtlCol="0" anchor="ctr"/>
          <a:lstStyle/>
          <a:p>
            <a:pPr algn="ct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name="vl.chalkboard">
    <p:bg>
      <p:bgPr>
        <a:blipFill dpi="0" rotWithShape="1">
          <a:blip r:embed="rId2"/>
          <a:srcRect/>
          <a:tile tx="0" ty="0" sx="100000" sy="100000" flip="none" algn="tl"/>
        </a:blipFill>
        <a:effectLst/>
      </p:bgPr>
    </p:bg>
    <p:spTree>
      <p:nvGrpSpPr>
        <p:cNvPr id="1" name=""/>
        <p:cNvGrpSpPr/>
        <p:nvPr/>
      </p:nvGrpSpPr>
      <p:grpSpPr/>
      <p:sp>
        <p:nvSpPr>
          <p:cNvPr id="9" name="deckkit-a11ytitle"/>
          <p:cNvSpPr>
            <a:spLocks noGrp="1"/>
          </p:cNvSpPr>
          <p:nvPr>
            <p:ph type="title"/>
          </p:nvPr>
        </p:nvSpPr>
        <p:spPr>
          <a:xfrm>
            <a:off x="0" y="-914400"/>
            <a:ext cx="12191695" cy="457200"/>
          </a:xfrm>
          <a:ln/>
        </p:spPr>
        <p:txBody>
          <a:bodyPr/>
          <a:lstStyle/>
          <a:p>
            <a:pPr/>
            <a:r>
              <a:rPr sz="1000" b="0" i="0">
                <a:solidFill>
                  <a:srgbClr val="F3F1EA"/>
                </a:solidFill>
                <a:latin typeface="Chalkboard SE"/>
                <a:ea typeface="Hiragino Sans GB"/>
              </a:rPr>
              <a:t>Today’s board</a:t>
            </a:r>
          </a:p>
        </p:txBody>
      </p:sp>
      <p:sp>
        <p:nvSpPr>
          <p:cNvPr id="2" name="deckkit-decor+vl.chalkboard:the blackboard's wooden frame"/>
          <p:cNvSpPr/>
          <p:nvPr/>
        </p:nvSpPr>
        <p:spPr>
          <a:xfrm>
            <a:off x="0" y="0"/>
            <a:ext cx="12191695" cy="128016"/>
          </a:xfrm>
          <a:prstGeom prst="rect">
            <a:avLst/>
          </a:prstGeom>
          <a:solidFill>
            <a:srgbClr val="7A4F2A"/>
          </a:solidFill>
          <a:ln>
            <a:noFill/>
          </a:ln>
          <a:effectLst/>
        </p:spPr>
        <p:txBody>
          <a:bodyPr rtlCol="0" anchor="ctr"/>
          <a:lstStyle/>
          <a:p>
            <a:pPr algn="ctr"/>
          </a:p>
        </p:txBody>
      </p:sp>
      <p:sp>
        <p:nvSpPr>
          <p:cNvPr id="3" name="deckkit-decor+vl.chalkboard:the blackboard's wooden frame"/>
          <p:cNvSpPr/>
          <p:nvPr/>
        </p:nvSpPr>
        <p:spPr>
          <a:xfrm>
            <a:off x="0" y="6729984"/>
            <a:ext cx="12191695" cy="128016"/>
          </a:xfrm>
          <a:prstGeom prst="rect">
            <a:avLst/>
          </a:prstGeom>
          <a:solidFill>
            <a:srgbClr val="7A4F2A"/>
          </a:solidFill>
          <a:ln>
            <a:noFill/>
          </a:ln>
          <a:effectLst/>
        </p:spPr>
        <p:txBody>
          <a:bodyPr rtlCol="0" anchor="ctr"/>
          <a:lstStyle/>
          <a:p>
            <a:pPr algn="ctr"/>
          </a:p>
        </p:txBody>
      </p:sp>
      <p:sp>
        <p:nvSpPr>
          <p:cNvPr id="4" name="deckkit-decor+vl.chalkboard:the blackboard's wooden frame"/>
          <p:cNvSpPr/>
          <p:nvPr/>
        </p:nvSpPr>
        <p:spPr>
          <a:xfrm>
            <a:off x="0" y="128016"/>
            <a:ext cx="128016" cy="6601968"/>
          </a:xfrm>
          <a:prstGeom prst="rect">
            <a:avLst/>
          </a:prstGeom>
          <a:solidFill>
            <a:srgbClr val="7A4F2A"/>
          </a:solidFill>
          <a:ln>
            <a:noFill/>
          </a:ln>
          <a:effectLst/>
        </p:spPr>
        <p:txBody>
          <a:bodyPr rtlCol="0" anchor="ctr"/>
          <a:lstStyle/>
          <a:p>
            <a:pPr algn="ctr"/>
          </a:p>
        </p:txBody>
      </p:sp>
      <p:sp>
        <p:nvSpPr>
          <p:cNvPr id="5" name="deckkit-decor+vl.chalkboard:the blackboard's wooden frame"/>
          <p:cNvSpPr/>
          <p:nvPr/>
        </p:nvSpPr>
        <p:spPr>
          <a:xfrm>
            <a:off x="12063679" y="128016"/>
            <a:ext cx="128016" cy="6601968"/>
          </a:xfrm>
          <a:prstGeom prst="rect">
            <a:avLst/>
          </a:prstGeom>
          <a:solidFill>
            <a:srgbClr val="7A4F2A"/>
          </a:solidFill>
          <a:ln>
            <a:noFill/>
          </a:ln>
          <a:effectLst/>
        </p:spPr>
        <p:txBody>
          <a:bodyPr rtlCol="0" anchor="ctr"/>
          <a:lstStyle/>
          <a:p>
            <a:pPr algn="ctr"/>
          </a:p>
        </p:txBody>
      </p:sp>
      <p:sp>
        <p:nvSpPr>
          <p:cNvPr id="6" name="deckkit-decor+vl.chalkboard:a stick of chalk on the board's ledge"/>
          <p:cNvSpPr/>
          <p:nvPr/>
        </p:nvSpPr>
        <p:spPr>
          <a:xfrm>
            <a:off x="3901342" y="6675120"/>
            <a:ext cx="1097280" cy="54864"/>
          </a:xfrm>
          <a:prstGeom prst="rect">
            <a:avLst/>
          </a:prstGeom>
          <a:solidFill>
            <a:srgbClr val="E8E2D2"/>
          </a:solidFill>
          <a:ln>
            <a:noFill/>
          </a:ln>
          <a:effectLst/>
        </p:spPr>
        <p:txBody>
          <a:bodyPr rtlCol="0" anchor="ctr"/>
          <a:lstStyle/>
          <a:p>
            <a:pPr algn="ctr"/>
          </a:p>
        </p:txBody>
      </p:sp>
      <p:sp>
        <p:nvSpPr>
          <p:cNvPr id="7" name="TextBox 6"/>
          <p:cNvSpPr txBox="1"/>
          <p:nvPr/>
        </p:nvSpPr>
        <p:spPr>
          <a:xfrm>
            <a:off x="731520" y="347472"/>
            <a:ext cx="10728655" cy="329184"/>
          </a:xfrm>
          <a:prstGeom prst="rect">
            <a:avLst/>
          </a:prstGeom>
          <a:noFill/>
          <a:ln/>
        </p:spPr>
        <p:txBody>
          <a:bodyPr wrap="square" anchor="t" lIns="25400" rIns="25400" tIns="25400" bIns="25400">
            <a:spAutoFit/>
          </a:bodyPr>
          <a:lstStyle/>
          <a:p>
            <a:pPr algn="ctr">
              <a:lnSpc>
                <a:spcPct val="100000"/>
              </a:lnSpc>
              <a:spcBef>
                <a:spcPts val="0"/>
              </a:spcBef>
              <a:spcAft>
                <a:spcPts val="400"/>
              </a:spcAft>
            </a:pPr>
            <a:r>
              <a:rPr sz="1500" b="1" i="0">
                <a:solidFill>
                  <a:srgbClr val="F2A9B8"/>
                </a:solidFill>
                <a:latin typeface="Chalkboard SE"/>
                <a:ea typeface="Hiragino Sans GB"/>
              </a:rPr>
              <a:t>Lesson summary</a:t>
            </a:r>
          </a:p>
        </p:txBody>
      </p:sp>
      <p:sp>
        <p:nvSpPr>
          <p:cNvPr id="8" name="TextBox 7"/>
          <p:cNvSpPr txBox="1"/>
          <p:nvPr/>
        </p:nvSpPr>
        <p:spPr>
          <a:xfrm>
            <a:off x="731520" y="640080"/>
            <a:ext cx="10728655" cy="658368"/>
          </a:xfrm>
          <a:prstGeom prst="rect">
            <a:avLst/>
          </a:prstGeom>
          <a:noFill/>
          <a:ln/>
        </p:spPr>
        <p:txBody>
          <a:bodyPr wrap="square" anchor="t" lIns="25400" rIns="25400" tIns="25400" bIns="25400">
            <a:spAutoFit/>
          </a:bodyPr>
          <a:lstStyle/>
          <a:p>
            <a:pPr algn="ctr">
              <a:lnSpc>
                <a:spcPct val="100000"/>
              </a:lnSpc>
              <a:spcBef>
                <a:spcPts val="0"/>
              </a:spcBef>
              <a:spcAft>
                <a:spcPts val="400"/>
              </a:spcAft>
            </a:pPr>
            <a:r>
              <a:rPr sz="3400" b="1" i="0">
                <a:solidFill>
                  <a:srgbClr val="F3F1EA"/>
                </a:solidFill>
                <a:latin typeface="Chalkboard SE"/>
                <a:ea typeface="Hiragino Sans GB"/>
              </a:rPr>
              <a:t>Today’s board</a:t>
            </a:r>
          </a:p>
        </p:txBody>
      </p:sp>
      <p:sp>
        <p:nvSpPr>
          <p:cNvPr id="10" name="TextBox 9"/>
          <p:cNvSpPr txBox="1"/>
          <p:nvPr/>
        </p:nvSpPr>
        <p:spPr>
          <a:xfrm>
            <a:off x="1033119" y="1847088"/>
            <a:ext cx="2426207" cy="441959"/>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2400" b="0" i="0">
                <a:solidFill>
                  <a:srgbClr val="F3F1EA"/>
                </a:solidFill>
                <a:latin typeface="Chalkboard SE"/>
                <a:ea typeface="Hiragino Sans GB"/>
              </a:rPr>
              <a:t>carbon dioxide</a:t>
            </a:r>
          </a:p>
        </p:txBody>
      </p:sp>
      <p:sp>
        <p:nvSpPr>
          <p:cNvPr id="11" name="TextBox 10"/>
          <p:cNvSpPr txBox="1"/>
          <p:nvPr/>
        </p:nvSpPr>
        <p:spPr>
          <a:xfrm>
            <a:off x="3459327" y="1847088"/>
            <a:ext cx="457200" cy="441959"/>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2400" b="0" i="0">
                <a:solidFill>
                  <a:srgbClr val="F3F1EA"/>
                </a:solidFill>
                <a:latin typeface="Chalkboard SE"/>
                <a:ea typeface="Hiragino Sans GB"/>
              </a:rPr>
              <a:t>+</a:t>
            </a:r>
          </a:p>
        </p:txBody>
      </p:sp>
      <p:sp>
        <p:nvSpPr>
          <p:cNvPr id="12" name="TextBox 11"/>
          <p:cNvSpPr txBox="1"/>
          <p:nvPr/>
        </p:nvSpPr>
        <p:spPr>
          <a:xfrm>
            <a:off x="3916527" y="1847088"/>
            <a:ext cx="1054608" cy="441959"/>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2400" b="0" i="0">
                <a:solidFill>
                  <a:srgbClr val="F3F1EA"/>
                </a:solidFill>
                <a:latin typeface="Chalkboard SE"/>
                <a:ea typeface="Hiragino Sans GB"/>
              </a:rPr>
              <a:t>water</a:t>
            </a:r>
          </a:p>
        </p:txBody>
      </p:sp>
      <p:sp>
        <p:nvSpPr>
          <p:cNvPr id="13" name="deckkit-motif-quiet+decor:a chalk stroke; the words it frames carry the meaning"/>
          <p:cNvSpPr/>
          <p:nvPr/>
        </p:nvSpPr>
        <p:spPr>
          <a:xfrm>
            <a:off x="5071477" y="2080994"/>
            <a:ext cx="1834890" cy="9144"/>
          </a:xfrm>
          <a:custGeom>
            <a:avLst/>
            <a:gdLst/>
            <a:ahLst/>
            <a:cxnLst/>
            <a:rect l="0" t="0" r="r" b="b"/>
            <a:pathLst>
              <a:path w="100000" h="100000" fill="none">
                <a:moveTo>
                  <a:pt x="0" y="0"/>
                </a:moveTo>
                <a:lnTo>
                  <a:pt x="100000" y="52407"/>
                </a:lnTo>
              </a:path>
            </a:pathLst>
          </a:custGeom>
          <a:noFill/>
          <a:ln w="27940" cap="rnd">
            <a:solidFill>
              <a:srgbClr val="F3F1EA">
                <a:alpha val="85000"/>
              </a:srgbClr>
            </a:solidFill>
          </a:ln>
        </p:spPr>
        <p:txBody>
          <a:bodyPr rtlCol="0" anchor="ctr"/>
          <a:lstStyle/>
          <a:p>
            <a:pPr algn="ctr"/>
          </a:p>
        </p:txBody>
      </p:sp>
      <p:sp>
        <p:nvSpPr>
          <p:cNvPr id="14" name="deckkit-motif-quiet+decor:a chalk stroke; the words it frames carry the meaning"/>
          <p:cNvSpPr/>
          <p:nvPr/>
        </p:nvSpPr>
        <p:spPr>
          <a:xfrm>
            <a:off x="5057304" y="2079885"/>
            <a:ext cx="1852101" cy="9144"/>
          </a:xfrm>
          <a:custGeom>
            <a:avLst/>
            <a:gdLst/>
            <a:ahLst/>
            <a:cxnLst/>
            <a:rect l="0" t="0" r="r" b="b"/>
            <a:pathLst>
              <a:path w="100000" h="100000" fill="none">
                <a:moveTo>
                  <a:pt x="0" y="0"/>
                </a:moveTo>
                <a:lnTo>
                  <a:pt x="100000" y="56737"/>
                </a:lnTo>
              </a:path>
            </a:pathLst>
          </a:custGeom>
          <a:noFill/>
          <a:ln w="16764" cap="rnd">
            <a:solidFill>
              <a:srgbClr val="F3F1EA">
                <a:alpha val="45000"/>
              </a:srgbClr>
            </a:solidFill>
          </a:ln>
        </p:spPr>
        <p:txBody>
          <a:bodyPr rtlCol="0" anchor="ctr"/>
          <a:lstStyle/>
          <a:p>
            <a:pPr algn="ctr"/>
          </a:p>
        </p:txBody>
      </p:sp>
      <p:sp>
        <p:nvSpPr>
          <p:cNvPr id="15" name="deckkit-motif-quiet+decor:a chalk stroke; the words it frames carry the meaning"/>
          <p:cNvSpPr/>
          <p:nvPr/>
        </p:nvSpPr>
        <p:spPr>
          <a:xfrm>
            <a:off x="6767800" y="2007909"/>
            <a:ext cx="135681" cy="148582"/>
          </a:xfrm>
          <a:custGeom>
            <a:avLst/>
            <a:gdLst/>
            <a:ahLst/>
            <a:cxnLst/>
            <a:rect l="0" t="0" r="r" b="b"/>
            <a:pathLst>
              <a:path w="100000" h="100000" fill="none">
                <a:moveTo>
                  <a:pt x="0" y="100000"/>
                </a:moveTo>
                <a:lnTo>
                  <a:pt x="100000" y="46129"/>
                </a:lnTo>
                <a:lnTo>
                  <a:pt x="826" y="0"/>
                </a:lnTo>
              </a:path>
            </a:pathLst>
          </a:custGeom>
          <a:noFill/>
          <a:ln w="27940" cap="rnd">
            <a:solidFill>
              <a:srgbClr val="F3F1EA">
                <a:alpha val="85000"/>
              </a:srgbClr>
            </a:solidFill>
          </a:ln>
        </p:spPr>
        <p:txBody>
          <a:bodyPr rtlCol="0" anchor="ctr"/>
          <a:lstStyle/>
          <a:p>
            <a:pPr algn="ctr"/>
          </a:p>
        </p:txBody>
      </p:sp>
      <p:sp>
        <p:nvSpPr>
          <p:cNvPr id="16" name="TextBox 15"/>
          <p:cNvSpPr txBox="1"/>
          <p:nvPr/>
        </p:nvSpPr>
        <p:spPr>
          <a:xfrm>
            <a:off x="4971135" y="1603247"/>
            <a:ext cx="2097024" cy="318211"/>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1728" b="0" i="0">
                <a:solidFill>
                  <a:srgbClr val="F3F1EA"/>
                </a:solidFill>
                <a:latin typeface="Chalkboard SE"/>
                <a:ea typeface="Hiragino Sans GB"/>
              </a:rPr>
              <a:t>light energy</a:t>
            </a:r>
          </a:p>
        </p:txBody>
      </p:sp>
      <p:sp>
        <p:nvSpPr>
          <p:cNvPr id="17" name="TextBox 16"/>
          <p:cNvSpPr txBox="1"/>
          <p:nvPr/>
        </p:nvSpPr>
        <p:spPr>
          <a:xfrm>
            <a:off x="4971135" y="2232355"/>
            <a:ext cx="2097024" cy="318211"/>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1728" b="0" i="0">
                <a:solidFill>
                  <a:srgbClr val="F3F1EA"/>
                </a:solidFill>
                <a:latin typeface="Chalkboard SE"/>
                <a:ea typeface="Hiragino Sans GB"/>
              </a:rPr>
              <a:t>chloroplasts</a:t>
            </a:r>
          </a:p>
        </p:txBody>
      </p:sp>
      <p:sp>
        <p:nvSpPr>
          <p:cNvPr id="18" name="TextBox 17"/>
          <p:cNvSpPr txBox="1"/>
          <p:nvPr/>
        </p:nvSpPr>
        <p:spPr>
          <a:xfrm>
            <a:off x="7068159" y="1847088"/>
            <a:ext cx="2426207" cy="441959"/>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2400" b="0" i="0">
                <a:solidFill>
                  <a:srgbClr val="F3F1EA"/>
                </a:solidFill>
                <a:latin typeface="Chalkboard SE"/>
                <a:ea typeface="Hiragino Sans GB"/>
              </a:rPr>
              <a:t>organic matter</a:t>
            </a:r>
          </a:p>
        </p:txBody>
      </p:sp>
      <p:sp>
        <p:nvSpPr>
          <p:cNvPr id="19" name="TextBox 18"/>
          <p:cNvSpPr txBox="1"/>
          <p:nvPr/>
        </p:nvSpPr>
        <p:spPr>
          <a:xfrm>
            <a:off x="9494367" y="1847088"/>
            <a:ext cx="457200" cy="441959"/>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2400" b="0" i="0">
                <a:solidFill>
                  <a:srgbClr val="F3F1EA"/>
                </a:solidFill>
                <a:latin typeface="Chalkboard SE"/>
                <a:ea typeface="Hiragino Sans GB"/>
              </a:rPr>
              <a:t>+</a:t>
            </a:r>
          </a:p>
        </p:txBody>
      </p:sp>
      <p:sp>
        <p:nvSpPr>
          <p:cNvPr id="20" name="TextBox 19"/>
          <p:cNvSpPr txBox="1"/>
          <p:nvPr/>
        </p:nvSpPr>
        <p:spPr>
          <a:xfrm>
            <a:off x="9951567" y="1847088"/>
            <a:ext cx="1207008" cy="441959"/>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2400" b="0" i="0">
                <a:solidFill>
                  <a:srgbClr val="F3F1EA"/>
                </a:solidFill>
                <a:latin typeface="Chalkboard SE"/>
                <a:ea typeface="Hiragino Sans GB"/>
              </a:rPr>
              <a:t>oxygen</a:t>
            </a:r>
          </a:p>
        </p:txBody>
      </p:sp>
      <p:sp>
        <p:nvSpPr>
          <p:cNvPr id="21" name="deckkit-motif-quiet+decor:a chalk stroke; the words it frames carry the meaning"/>
          <p:cNvSpPr/>
          <p:nvPr/>
        </p:nvSpPr>
        <p:spPr>
          <a:xfrm>
            <a:off x="723236" y="2575166"/>
            <a:ext cx="10729793" cy="9144"/>
          </a:xfrm>
          <a:custGeom>
            <a:avLst/>
            <a:gdLst/>
            <a:ahLst/>
            <a:cxnLst/>
            <a:rect l="0" t="0" r="r" b="b"/>
            <a:pathLst>
              <a:path w="100000" h="100000" fill="none">
                <a:moveTo>
                  <a:pt x="0" y="0"/>
                </a:moveTo>
                <a:lnTo>
                  <a:pt x="100000" y="58711"/>
                </a:lnTo>
              </a:path>
            </a:pathLst>
          </a:custGeom>
          <a:noFill/>
          <a:ln w="17780" cap="rnd">
            <a:solidFill>
              <a:srgbClr val="C9D3C9">
                <a:alpha val="85000"/>
              </a:srgbClr>
            </a:solidFill>
          </a:ln>
        </p:spPr>
        <p:txBody>
          <a:bodyPr rtlCol="0" anchor="ctr"/>
          <a:lstStyle/>
          <a:p>
            <a:pPr algn="ctr"/>
          </a:p>
        </p:txBody>
      </p:sp>
      <p:sp>
        <p:nvSpPr>
          <p:cNvPr id="22" name="deckkit-motif-quiet+decor:a chalk stroke; the words it frames carry the meaning"/>
          <p:cNvSpPr/>
          <p:nvPr/>
        </p:nvSpPr>
        <p:spPr>
          <a:xfrm>
            <a:off x="3856623" y="2684952"/>
            <a:ext cx="9144" cy="2485911"/>
          </a:xfrm>
          <a:custGeom>
            <a:avLst/>
            <a:gdLst/>
            <a:ahLst/>
            <a:cxnLst/>
            <a:rect l="0" t="0" r="r" b="b"/>
            <a:pathLst>
              <a:path w="100000" h="100000" fill="none">
                <a:moveTo>
                  <a:pt x="0" y="0"/>
                </a:moveTo>
                <a:lnTo>
                  <a:pt x="71216" y="100000"/>
                </a:lnTo>
              </a:path>
            </a:pathLst>
          </a:custGeom>
          <a:noFill/>
          <a:ln w="17780" cap="rnd">
            <a:solidFill>
              <a:srgbClr val="C9D3C9">
                <a:alpha val="85000"/>
              </a:srgbClr>
            </a:solidFill>
          </a:ln>
        </p:spPr>
        <p:txBody>
          <a:bodyPr rtlCol="0" anchor="ctr"/>
          <a:lstStyle/>
          <a:p>
            <a:pPr algn="ctr"/>
          </a:p>
        </p:txBody>
      </p:sp>
      <p:sp>
        <p:nvSpPr>
          <p:cNvPr id="23" name="deckkit-motif-quiet+decor:a chalk stroke; the words it frames carry the meaning"/>
          <p:cNvSpPr/>
          <p:nvPr/>
        </p:nvSpPr>
        <p:spPr>
          <a:xfrm>
            <a:off x="8334923" y="2683817"/>
            <a:ext cx="10189" cy="2491342"/>
          </a:xfrm>
          <a:custGeom>
            <a:avLst/>
            <a:gdLst/>
            <a:ahLst/>
            <a:cxnLst/>
            <a:rect l="0" t="0" r="r" b="b"/>
            <a:pathLst>
              <a:path w="100000" h="100000" fill="none">
                <a:moveTo>
                  <a:pt x="0" y="0"/>
                </a:moveTo>
                <a:lnTo>
                  <a:pt x="100000" y="100000"/>
                </a:lnTo>
              </a:path>
            </a:pathLst>
          </a:custGeom>
          <a:noFill/>
          <a:ln w="17780" cap="rnd">
            <a:solidFill>
              <a:srgbClr val="C9D3C9">
                <a:alpha val="85000"/>
              </a:srgbClr>
            </a:solidFill>
          </a:ln>
        </p:spPr>
        <p:txBody>
          <a:bodyPr rtlCol="0" anchor="ctr"/>
          <a:lstStyle/>
          <a:p>
            <a:pPr algn="ctr"/>
          </a:p>
        </p:txBody>
      </p:sp>
      <p:sp>
        <p:nvSpPr>
          <p:cNvPr id="24" name="TextBox 23"/>
          <p:cNvSpPr txBox="1"/>
          <p:nvPr/>
        </p:nvSpPr>
        <p:spPr>
          <a:xfrm>
            <a:off x="731520" y="2670048"/>
            <a:ext cx="2986887" cy="36576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900" b="1" i="0">
                <a:solidFill>
                  <a:srgbClr val="F2A9B8"/>
                </a:solidFill>
                <a:latin typeface="Chalkboard SE"/>
                <a:ea typeface="Hiragino Sans GB"/>
              </a:rPr>
              <a:t>How we found out</a:t>
            </a:r>
          </a:p>
        </p:txBody>
      </p:sp>
      <p:sp>
        <p:nvSpPr>
          <p:cNvPr id="25" name="TextBox 24"/>
          <p:cNvSpPr txBox="1"/>
          <p:nvPr/>
        </p:nvSpPr>
        <p:spPr>
          <a:xfrm>
            <a:off x="731520" y="3054096"/>
            <a:ext cx="2986887" cy="246888"/>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400" b="1" i="0">
                <a:solidFill>
                  <a:srgbClr val="F2D16B"/>
                </a:solidFill>
                <a:latin typeface="Chalkboard SE"/>
                <a:ea typeface="Hiragino Sans GB"/>
              </a:rPr>
              <a:t>1648</a:t>
            </a:r>
          </a:p>
        </p:txBody>
      </p:sp>
      <p:sp>
        <p:nvSpPr>
          <p:cNvPr id="26" name="TextBox 25"/>
          <p:cNvSpPr txBox="1"/>
          <p:nvPr/>
        </p:nvSpPr>
        <p:spPr>
          <a:xfrm>
            <a:off x="731520" y="3282696"/>
            <a:ext cx="2986887" cy="27432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500" b="0" i="0">
                <a:solidFill>
                  <a:srgbClr val="F3F1EA"/>
                </a:solidFill>
                <a:latin typeface="Chalkboard SE"/>
                <a:ea typeface="Hiragino Sans GB"/>
              </a:rPr>
              <a:t>van Helmont: weight from water</a:t>
            </a:r>
          </a:p>
        </p:txBody>
      </p:sp>
      <p:sp>
        <p:nvSpPr>
          <p:cNvPr id="27" name="TextBox 26"/>
          <p:cNvSpPr txBox="1"/>
          <p:nvPr/>
        </p:nvSpPr>
        <p:spPr>
          <a:xfrm>
            <a:off x="731520" y="3584448"/>
            <a:ext cx="2986887" cy="246888"/>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400" b="1" i="0">
                <a:solidFill>
                  <a:srgbClr val="F2D16B"/>
                </a:solidFill>
                <a:latin typeface="Chalkboard SE"/>
                <a:ea typeface="Hiragino Sans GB"/>
              </a:rPr>
              <a:t>1771</a:t>
            </a:r>
          </a:p>
        </p:txBody>
      </p:sp>
      <p:sp>
        <p:nvSpPr>
          <p:cNvPr id="28" name="TextBox 27"/>
          <p:cNvSpPr txBox="1"/>
          <p:nvPr/>
        </p:nvSpPr>
        <p:spPr>
          <a:xfrm>
            <a:off x="731520" y="3813048"/>
            <a:ext cx="2986887" cy="27432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500" b="0" i="0">
                <a:solidFill>
                  <a:srgbClr val="F3F1EA"/>
                </a:solidFill>
                <a:latin typeface="Chalkboard SE"/>
                <a:ea typeface="Hiragino Sans GB"/>
              </a:rPr>
              <a:t>Priestley: plants refresh air</a:t>
            </a:r>
          </a:p>
        </p:txBody>
      </p:sp>
      <p:sp>
        <p:nvSpPr>
          <p:cNvPr id="29" name="TextBox 28"/>
          <p:cNvSpPr txBox="1"/>
          <p:nvPr/>
        </p:nvSpPr>
        <p:spPr>
          <a:xfrm>
            <a:off x="731520" y="4114800"/>
            <a:ext cx="2986887" cy="246888"/>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400" b="1" i="0">
                <a:solidFill>
                  <a:srgbClr val="F2D16B"/>
                </a:solidFill>
                <a:latin typeface="Chalkboard SE"/>
                <a:ea typeface="Hiragino Sans GB"/>
              </a:rPr>
              <a:t>1779</a:t>
            </a:r>
          </a:p>
        </p:txBody>
      </p:sp>
      <p:sp>
        <p:nvSpPr>
          <p:cNvPr id="30" name="TextBox 29"/>
          <p:cNvSpPr txBox="1"/>
          <p:nvPr/>
        </p:nvSpPr>
        <p:spPr>
          <a:xfrm>
            <a:off x="731520" y="4343400"/>
            <a:ext cx="2986887" cy="27432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500" b="0" i="0">
                <a:solidFill>
                  <a:srgbClr val="F3F1EA"/>
                </a:solidFill>
                <a:latin typeface="Chalkboard SE"/>
                <a:ea typeface="Hiragino Sans GB"/>
              </a:rPr>
              <a:t>Ingenhousz: light is needed</a:t>
            </a:r>
          </a:p>
        </p:txBody>
      </p:sp>
      <p:sp>
        <p:nvSpPr>
          <p:cNvPr id="31" name="TextBox 30"/>
          <p:cNvSpPr txBox="1"/>
          <p:nvPr/>
        </p:nvSpPr>
        <p:spPr>
          <a:xfrm>
            <a:off x="731520" y="4645152"/>
            <a:ext cx="2986887" cy="246888"/>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400" b="1" i="0">
                <a:solidFill>
                  <a:srgbClr val="F2D16B"/>
                </a:solidFill>
                <a:latin typeface="Chalkboard SE"/>
                <a:ea typeface="Hiragino Sans GB"/>
              </a:rPr>
              <a:t>1860s</a:t>
            </a:r>
          </a:p>
        </p:txBody>
      </p:sp>
      <p:sp>
        <p:nvSpPr>
          <p:cNvPr id="32" name="TextBox 31"/>
          <p:cNvSpPr txBox="1"/>
          <p:nvPr/>
        </p:nvSpPr>
        <p:spPr>
          <a:xfrm>
            <a:off x="731520" y="4873752"/>
            <a:ext cx="2986887" cy="27432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500" b="0" i="0">
                <a:solidFill>
                  <a:srgbClr val="F3F1EA"/>
                </a:solidFill>
                <a:latin typeface="Chalkboard SE"/>
                <a:ea typeface="Hiragino Sans GB"/>
              </a:rPr>
              <a:t>Sachs: starch made in light</a:t>
            </a:r>
          </a:p>
        </p:txBody>
      </p:sp>
      <p:sp>
        <p:nvSpPr>
          <p:cNvPr id="33" name="TextBox 32"/>
          <p:cNvSpPr txBox="1"/>
          <p:nvPr/>
        </p:nvSpPr>
        <p:spPr>
          <a:xfrm>
            <a:off x="3992727" y="2670048"/>
            <a:ext cx="4206240" cy="365760"/>
          </a:xfrm>
          <a:prstGeom prst="rect">
            <a:avLst/>
          </a:prstGeom>
          <a:noFill/>
          <a:ln/>
        </p:spPr>
        <p:txBody>
          <a:bodyPr wrap="square" anchor="t" lIns="25400" rIns="25400" tIns="25400" bIns="25400">
            <a:spAutoFit/>
          </a:bodyPr>
          <a:lstStyle/>
          <a:p>
            <a:pPr algn="ctr">
              <a:lnSpc>
                <a:spcPct val="100000"/>
              </a:lnSpc>
              <a:spcBef>
                <a:spcPts val="0"/>
              </a:spcBef>
              <a:spcAft>
                <a:spcPts val="400"/>
              </a:spcAft>
            </a:pPr>
            <a:r>
              <a:rPr sz="1900" b="1" i="0">
                <a:solidFill>
                  <a:srgbClr val="F2A9B8"/>
                </a:solidFill>
                <a:latin typeface="Chalkboard SE"/>
                <a:ea typeface="Hiragino Sans GB"/>
              </a:rPr>
              <a:t>What it is</a:t>
            </a:r>
          </a:p>
        </p:txBody>
      </p:sp>
      <p:sp>
        <p:nvSpPr>
          <p:cNvPr id="34" name="TextBox 33"/>
          <p:cNvSpPr txBox="1"/>
          <p:nvPr/>
        </p:nvSpPr>
        <p:spPr>
          <a:xfrm>
            <a:off x="4267047" y="3218688"/>
            <a:ext cx="822960" cy="384048"/>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600" b="1" i="0">
                <a:solidFill>
                  <a:srgbClr val="F2D16B"/>
                </a:solidFill>
                <a:latin typeface="Chalkboard SE"/>
                <a:ea typeface="Hiragino Sans GB"/>
              </a:rPr>
              <a:t>Uses</a:t>
            </a:r>
          </a:p>
        </p:txBody>
      </p:sp>
      <p:sp>
        <p:nvSpPr>
          <p:cNvPr id="35" name="TextBox 34"/>
          <p:cNvSpPr txBox="1"/>
          <p:nvPr/>
        </p:nvSpPr>
        <p:spPr>
          <a:xfrm>
            <a:off x="4952847" y="3236976"/>
            <a:ext cx="3154679" cy="384048"/>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800" b="0" i="0">
                <a:solidFill>
                  <a:srgbClr val="F3F1EA"/>
                </a:solidFill>
                <a:latin typeface="Chalkboard SE"/>
                <a:ea typeface="Hiragino Sans GB"/>
              </a:rPr>
              <a:t>carbon dioxide, water</a:t>
            </a:r>
          </a:p>
        </p:txBody>
      </p:sp>
      <p:sp>
        <p:nvSpPr>
          <p:cNvPr id="36" name="TextBox 35"/>
          <p:cNvSpPr txBox="1"/>
          <p:nvPr/>
        </p:nvSpPr>
        <p:spPr>
          <a:xfrm>
            <a:off x="4267047" y="3675888"/>
            <a:ext cx="822960" cy="384048"/>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600" b="1" i="0">
                <a:solidFill>
                  <a:srgbClr val="F2D16B"/>
                </a:solidFill>
                <a:latin typeface="Chalkboard SE"/>
                <a:ea typeface="Hiragino Sans GB"/>
              </a:rPr>
              <a:t>Needs</a:t>
            </a:r>
          </a:p>
        </p:txBody>
      </p:sp>
      <p:sp>
        <p:nvSpPr>
          <p:cNvPr id="37" name="TextBox 36"/>
          <p:cNvSpPr txBox="1"/>
          <p:nvPr/>
        </p:nvSpPr>
        <p:spPr>
          <a:xfrm>
            <a:off x="4952847" y="3694176"/>
            <a:ext cx="3154679" cy="384048"/>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800" b="0" i="0">
                <a:solidFill>
                  <a:srgbClr val="F3F1EA"/>
                </a:solidFill>
                <a:latin typeface="Chalkboard SE"/>
                <a:ea typeface="Hiragino Sans GB"/>
              </a:rPr>
              <a:t>light (“light energy”)</a:t>
            </a:r>
          </a:p>
        </p:txBody>
      </p:sp>
      <p:sp>
        <p:nvSpPr>
          <p:cNvPr id="38" name="TextBox 37"/>
          <p:cNvSpPr txBox="1"/>
          <p:nvPr/>
        </p:nvSpPr>
        <p:spPr>
          <a:xfrm>
            <a:off x="4267047" y="4133088"/>
            <a:ext cx="822960" cy="384048"/>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600" b="1" i="0">
                <a:solidFill>
                  <a:srgbClr val="F2D16B"/>
                </a:solidFill>
                <a:latin typeface="Chalkboard SE"/>
                <a:ea typeface="Hiragino Sans GB"/>
              </a:rPr>
              <a:t>Site</a:t>
            </a:r>
          </a:p>
        </p:txBody>
      </p:sp>
      <p:sp>
        <p:nvSpPr>
          <p:cNvPr id="39" name="TextBox 38"/>
          <p:cNvSpPr txBox="1"/>
          <p:nvPr/>
        </p:nvSpPr>
        <p:spPr>
          <a:xfrm>
            <a:off x="4952847" y="4151376"/>
            <a:ext cx="3154679" cy="384048"/>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800" b="0" i="0">
                <a:solidFill>
                  <a:srgbClr val="F3F1EA"/>
                </a:solidFill>
                <a:latin typeface="Chalkboard SE"/>
                <a:ea typeface="Hiragino Sans GB"/>
              </a:rPr>
              <a:t>chloroplasts</a:t>
            </a:r>
          </a:p>
        </p:txBody>
      </p:sp>
      <p:sp>
        <p:nvSpPr>
          <p:cNvPr id="40" name="TextBox 39"/>
          <p:cNvSpPr txBox="1"/>
          <p:nvPr/>
        </p:nvSpPr>
        <p:spPr>
          <a:xfrm>
            <a:off x="4267047" y="4590288"/>
            <a:ext cx="822960" cy="384048"/>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600" b="1" i="0">
                <a:solidFill>
                  <a:srgbClr val="F2D16B"/>
                </a:solidFill>
                <a:latin typeface="Chalkboard SE"/>
                <a:ea typeface="Hiragino Sans GB"/>
              </a:rPr>
              <a:t>Makes</a:t>
            </a:r>
          </a:p>
        </p:txBody>
      </p:sp>
      <p:sp>
        <p:nvSpPr>
          <p:cNvPr id="41" name="TextBox 40"/>
          <p:cNvSpPr txBox="1"/>
          <p:nvPr/>
        </p:nvSpPr>
        <p:spPr>
          <a:xfrm>
            <a:off x="4952847" y="4608576"/>
            <a:ext cx="3154679" cy="384048"/>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800" b="0" i="0">
                <a:solidFill>
                  <a:srgbClr val="F3F1EA"/>
                </a:solidFill>
                <a:latin typeface="Chalkboard SE"/>
                <a:ea typeface="Hiragino Sans GB"/>
              </a:rPr>
              <a:t>organic matter, oxygen</a:t>
            </a:r>
          </a:p>
        </p:txBody>
      </p:sp>
      <p:sp>
        <p:nvSpPr>
          <p:cNvPr id="42" name="deckkit-motif-quiet+overlap+decor:a chalk frame drawn round its own words; the box encloses the text by design"/>
          <p:cNvSpPr/>
          <p:nvPr/>
        </p:nvSpPr>
        <p:spPr>
          <a:xfrm>
            <a:off x="4060550" y="3048050"/>
            <a:ext cx="4072246" cy="2046087"/>
          </a:xfrm>
          <a:custGeom>
            <a:avLst/>
            <a:gdLst/>
            <a:ahLst/>
            <a:cxnLst/>
            <a:rect l="0" t="0" r="r" b="b"/>
            <a:pathLst>
              <a:path w="100000" h="100000" fill="none">
                <a:moveTo>
                  <a:pt x="0" y="0"/>
                </a:moveTo>
                <a:lnTo>
                  <a:pt x="100000" y="3482"/>
                </a:lnTo>
                <a:lnTo>
                  <a:pt x="99835" y="100000"/>
                </a:lnTo>
                <a:lnTo>
                  <a:pt x="352" y="95741"/>
                </a:lnTo>
                <a:lnTo>
                  <a:pt x="1260" y="2111"/>
                </a:lnTo>
              </a:path>
            </a:pathLst>
          </a:custGeom>
          <a:noFill/>
          <a:ln w="25400" cap="rnd">
            <a:solidFill>
              <a:srgbClr val="F2D16B">
                <a:alpha val="85000"/>
              </a:srgbClr>
            </a:solidFill>
          </a:ln>
        </p:spPr>
        <p:txBody>
          <a:bodyPr rtlCol="0" anchor="ctr"/>
          <a:lstStyle/>
          <a:p>
            <a:pPr algn="ctr"/>
          </a:p>
        </p:txBody>
      </p:sp>
      <p:sp>
        <p:nvSpPr>
          <p:cNvPr id="43" name="deckkit-motif-quiet+overlap+decor:a chalk frame drawn round its own words; the box encloses the text by design"/>
          <p:cNvSpPr/>
          <p:nvPr/>
        </p:nvSpPr>
        <p:spPr>
          <a:xfrm>
            <a:off x="4067802" y="3052935"/>
            <a:ext cx="4068720" cy="2031459"/>
          </a:xfrm>
          <a:custGeom>
            <a:avLst/>
            <a:gdLst/>
            <a:ahLst/>
            <a:cxnLst/>
            <a:rect l="0" t="0" r="r" b="b"/>
            <a:pathLst>
              <a:path w="100000" h="100000" fill="none">
                <a:moveTo>
                  <a:pt x="0" y="0"/>
                </a:moveTo>
                <a:lnTo>
                  <a:pt x="100000" y="2597"/>
                </a:lnTo>
                <a:lnTo>
                  <a:pt x="99933" y="100000"/>
                </a:lnTo>
                <a:lnTo>
                  <a:pt x="17" y="96640"/>
                </a:lnTo>
                <a:lnTo>
                  <a:pt x="1108" y="1839"/>
                </a:lnTo>
              </a:path>
            </a:pathLst>
          </a:custGeom>
          <a:noFill/>
          <a:ln w="15240" cap="rnd">
            <a:solidFill>
              <a:srgbClr val="F2D16B">
                <a:alpha val="45000"/>
              </a:srgbClr>
            </a:solidFill>
          </a:ln>
        </p:spPr>
        <p:txBody>
          <a:bodyPr rtlCol="0" anchor="ctr"/>
          <a:lstStyle/>
          <a:p>
            <a:pPr algn="ctr"/>
          </a:p>
        </p:txBody>
      </p:sp>
      <p:sp>
        <p:nvSpPr>
          <p:cNvPr id="44" name="TextBox 43"/>
          <p:cNvSpPr txBox="1"/>
          <p:nvPr/>
        </p:nvSpPr>
        <p:spPr>
          <a:xfrm>
            <a:off x="8473287" y="2670048"/>
            <a:ext cx="2986887" cy="36576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900" b="1" i="0">
                <a:solidFill>
                  <a:srgbClr val="F2A9B8"/>
                </a:solidFill>
                <a:latin typeface="Chalkboard SE"/>
                <a:ea typeface="Hiragino Sans GB"/>
              </a:rPr>
              <a:t>Evidence · uses</a:t>
            </a:r>
          </a:p>
        </p:txBody>
      </p:sp>
      <p:sp>
        <p:nvSpPr>
          <p:cNvPr id="45" name="TextBox 44"/>
          <p:cNvSpPr txBox="1"/>
          <p:nvPr/>
        </p:nvSpPr>
        <p:spPr>
          <a:xfrm>
            <a:off x="8473287" y="3081528"/>
            <a:ext cx="2986887" cy="603504"/>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600" b="1" i="0">
                <a:solidFill>
                  <a:srgbClr val="A4CDE6"/>
                </a:solidFill>
                <a:latin typeface="Chalkboard SE"/>
                <a:ea typeface="Hiragino Sans GB"/>
              </a:rPr>
              <a:t>Destarch → cover → decolor</a:t>
            </a:r>
          </a:p>
          <a:p>
            <a:pPr algn="l">
              <a:lnSpc>
                <a:spcPct val="100000"/>
              </a:lnSpc>
              <a:spcBef>
                <a:spcPts val="0"/>
              </a:spcBef>
              <a:spcAft>
                <a:spcPts val="0"/>
              </a:spcAft>
            </a:pPr>
            <a:r>
              <a:rPr sz="1600" b="1" i="0">
                <a:solidFill>
                  <a:srgbClr val="A4CDE6"/>
                </a:solidFill>
                <a:latin typeface="Chalkboard SE"/>
                <a:ea typeface="Hiragino Sans GB"/>
              </a:rPr>
              <a:t>→ iodine → observe</a:t>
            </a:r>
          </a:p>
        </p:txBody>
      </p:sp>
      <p:sp>
        <p:nvSpPr>
          <p:cNvPr id="46" name="TextBox 45"/>
          <p:cNvSpPr txBox="1"/>
          <p:nvPr/>
        </p:nvSpPr>
        <p:spPr>
          <a:xfrm>
            <a:off x="8473287" y="3694176"/>
            <a:ext cx="2986887" cy="329184"/>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600" b="0" i="0">
                <a:solidFill>
                  <a:srgbClr val="F3F1EA"/>
                </a:solidFill>
                <a:latin typeface="Chalkboard SE"/>
                <a:ea typeface="Hiragino Sans GB"/>
              </a:rPr>
              <a:t>Lit parts go blue: starch made</a:t>
            </a:r>
          </a:p>
        </p:txBody>
      </p:sp>
      <p:sp>
        <p:nvSpPr>
          <p:cNvPr id="47" name="deckkit-motif-quiet+decor:a chalk stroke; the words it frames carry the meaning"/>
          <p:cNvSpPr/>
          <p:nvPr/>
        </p:nvSpPr>
        <p:spPr>
          <a:xfrm>
            <a:off x="8462966" y="4087978"/>
            <a:ext cx="2991142" cy="14402"/>
          </a:xfrm>
          <a:custGeom>
            <a:avLst/>
            <a:gdLst/>
            <a:ahLst/>
            <a:cxnLst/>
            <a:rect l="0" t="0" r="r" b="b"/>
            <a:pathLst>
              <a:path w="100000" h="100000" fill="none">
                <a:moveTo>
                  <a:pt x="0" y="100000"/>
                </a:moveTo>
                <a:lnTo>
                  <a:pt x="100000" y="0"/>
                </a:lnTo>
              </a:path>
            </a:pathLst>
          </a:custGeom>
          <a:noFill/>
          <a:ln w="12700" cap="rnd">
            <a:solidFill>
              <a:srgbClr val="C9D3C9">
                <a:alpha val="85000"/>
              </a:srgbClr>
            </a:solidFill>
          </a:ln>
        </p:spPr>
        <p:txBody>
          <a:bodyPr rtlCol="0" anchor="ctr"/>
          <a:lstStyle/>
          <a:p>
            <a:pPr algn="ctr"/>
          </a:p>
        </p:txBody>
      </p:sp>
      <p:sp>
        <p:nvSpPr>
          <p:cNvPr id="48" name="TextBox 47"/>
          <p:cNvSpPr txBox="1"/>
          <p:nvPr/>
        </p:nvSpPr>
        <p:spPr>
          <a:xfrm>
            <a:off x="8473287" y="4169664"/>
            <a:ext cx="2986887" cy="329184"/>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600" b="1" i="0">
                <a:solidFill>
                  <a:srgbClr val="F2D16B"/>
                </a:solidFill>
                <a:latin typeface="Chalkboard SE"/>
                <a:ea typeface="Hiragino Sans GB"/>
              </a:rPr>
              <a:t>Greenhouses:</a:t>
            </a:r>
          </a:p>
        </p:txBody>
      </p:sp>
      <p:sp>
        <p:nvSpPr>
          <p:cNvPr id="49" name="TextBox 48"/>
          <p:cNvSpPr txBox="1"/>
          <p:nvPr/>
        </p:nvSpPr>
        <p:spPr>
          <a:xfrm>
            <a:off x="8473287" y="4498848"/>
            <a:ext cx="2986887" cy="603504"/>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600" b="0" i="0">
                <a:solidFill>
                  <a:srgbClr val="F3F1EA"/>
                </a:solidFill>
                <a:latin typeface="Chalkboard SE"/>
                <a:ea typeface="Hiragino Sans GB"/>
              </a:rPr>
              <a:t>Extra light · add carbon dioxide</a:t>
            </a:r>
          </a:p>
          <a:p>
            <a:pPr algn="l">
              <a:lnSpc>
                <a:spcPct val="100000"/>
              </a:lnSpc>
              <a:spcBef>
                <a:spcPts val="0"/>
              </a:spcBef>
              <a:spcAft>
                <a:spcPts val="0"/>
              </a:spcAft>
            </a:pPr>
            <a:r>
              <a:rPr sz="1600" b="0" i="0">
                <a:solidFill>
                  <a:srgbClr val="F3F1EA"/>
                </a:solidFill>
                <a:latin typeface="Chalkboard SE"/>
                <a:ea typeface="Hiragino Sans GB"/>
              </a:rPr>
              <a:t>Spacing · cooler nights</a:t>
            </a:r>
          </a:p>
        </p:txBody>
      </p:sp>
      <p:sp>
        <p:nvSpPr>
          <p:cNvPr id="50" name="TextBox 49"/>
          <p:cNvSpPr txBox="1"/>
          <p:nvPr/>
        </p:nvSpPr>
        <p:spPr>
          <a:xfrm>
            <a:off x="960120" y="5358384"/>
            <a:ext cx="10271455" cy="768096"/>
          </a:xfrm>
          <a:prstGeom prst="rect">
            <a:avLst/>
          </a:prstGeom>
          <a:noFill/>
          <a:ln/>
        </p:spPr>
        <p:txBody>
          <a:bodyPr wrap="square" anchor="ctr" lIns="25400" rIns="25400" tIns="25400" bIns="25400">
            <a:spAutoFit/>
          </a:bodyPr>
          <a:lstStyle/>
          <a:p>
            <a:pPr algn="l">
              <a:lnSpc>
                <a:spcPct val="100000"/>
              </a:lnSpc>
              <a:spcBef>
                <a:spcPts val="0"/>
              </a:spcBef>
              <a:spcAft>
                <a:spcPts val="0"/>
              </a:spcAft>
            </a:pPr>
            <a:r>
              <a:rPr sz="1800" b="1" i="0">
                <a:solidFill>
                  <a:srgbClr val="F2D16B"/>
                </a:solidFill>
                <a:latin typeface="Chalkboard SE"/>
                <a:ea typeface="Hiragino Sans GB"/>
              </a:rPr>
              <a:t>Back to our question: </a:t>
            </a:r>
            <a:r>
              <a:rPr sz="1800" b="0" i="0">
                <a:solidFill>
                  <a:srgbClr val="F3F1EA"/>
                </a:solidFill>
                <a:latin typeface="Chalkboard SE"/>
                <a:ea typeface="Hiragino Sans GB"/>
              </a:rPr>
              <a:t>the willow’s new mass came mainly from carbon dioxide and water;</a:t>
            </a:r>
          </a:p>
          <a:p>
            <a:pPr algn="l">
              <a:lnSpc>
                <a:spcPct val="100000"/>
              </a:lnSpc>
              <a:spcBef>
                <a:spcPts val="0"/>
              </a:spcBef>
              <a:spcAft>
                <a:spcPts val="0"/>
              </a:spcAft>
            </a:pPr>
            <a:r>
              <a:rPr sz="1800" b="0" i="0">
                <a:solidFill>
                  <a:srgbClr val="F3F1EA"/>
                </a:solidFill>
                <a:latin typeface="Chalkboard SE"/>
                <a:ea typeface="Hiragino Sans GB"/>
              </a:rPr>
              <a:t>sunlight supplied energy, not matter, and the soil lost only about 2 oz.</a:t>
            </a:r>
          </a:p>
        </p:txBody>
      </p:sp>
      <p:sp>
        <p:nvSpPr>
          <p:cNvPr id="51" name="deckkit-motif-quiet+overlap+decor:a chalk frame drawn round its own words; the box encloses the text by design"/>
          <p:cNvSpPr/>
          <p:nvPr/>
        </p:nvSpPr>
        <p:spPr>
          <a:xfrm>
            <a:off x="762843" y="5321668"/>
            <a:ext cx="10726673" cy="873702"/>
          </a:xfrm>
          <a:custGeom>
            <a:avLst/>
            <a:gdLst/>
            <a:ahLst/>
            <a:cxnLst/>
            <a:rect l="0" t="0" r="r" b="b"/>
            <a:pathLst>
              <a:path w="100000" h="100000" fill="none">
                <a:moveTo>
                  <a:pt x="123" y="0"/>
                </a:moveTo>
                <a:lnTo>
                  <a:pt x="99800" y="2297"/>
                </a:lnTo>
                <a:lnTo>
                  <a:pt x="100000" y="91331"/>
                </a:lnTo>
                <a:lnTo>
                  <a:pt x="0" y="100000"/>
                </a:lnTo>
                <a:lnTo>
                  <a:pt x="153" y="1600"/>
                </a:lnTo>
              </a:path>
            </a:pathLst>
          </a:custGeom>
          <a:noFill/>
          <a:ln w="25400" cap="rnd">
            <a:solidFill>
              <a:srgbClr val="F2D16B">
                <a:alpha val="85000"/>
              </a:srgbClr>
            </a:solidFill>
          </a:ln>
        </p:spPr>
        <p:txBody>
          <a:bodyPr rtlCol="0" anchor="ctr"/>
          <a:lstStyle/>
          <a:p>
            <a:pPr algn="ctr"/>
          </a:p>
        </p:txBody>
      </p:sp>
      <p:sp>
        <p:nvSpPr>
          <p:cNvPr id="52" name="deckkit-motif-quiet+overlap+decor:a chalk frame drawn round its own words; the box encloses the text by design"/>
          <p:cNvSpPr/>
          <p:nvPr/>
        </p:nvSpPr>
        <p:spPr>
          <a:xfrm>
            <a:off x="759900" y="5325818"/>
            <a:ext cx="10714552" cy="858988"/>
          </a:xfrm>
          <a:custGeom>
            <a:avLst/>
            <a:gdLst/>
            <a:ahLst/>
            <a:cxnLst/>
            <a:rect l="0" t="0" r="r" b="b"/>
            <a:pathLst>
              <a:path w="100000" h="100000" fill="none">
                <a:moveTo>
                  <a:pt x="120" y="130"/>
                </a:moveTo>
                <a:lnTo>
                  <a:pt x="99877" y="271"/>
                </a:lnTo>
                <a:lnTo>
                  <a:pt x="100000" y="94385"/>
                </a:lnTo>
                <a:lnTo>
                  <a:pt x="0" y="100000"/>
                </a:lnTo>
                <a:lnTo>
                  <a:pt x="143" y="0"/>
                </a:lnTo>
              </a:path>
            </a:pathLst>
          </a:custGeom>
          <a:noFill/>
          <a:ln w="15240" cap="rnd">
            <a:solidFill>
              <a:srgbClr val="F2D16B">
                <a:alpha val="45000"/>
              </a:srgbClr>
            </a:solidFill>
          </a:ln>
        </p:spPr>
        <p:txBody>
          <a:bodyPr rtlCol="0" anchor="ctr"/>
          <a:lstStyle/>
          <a:p>
            <a:pPr algn="ct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name="vl.chalkboard">
    <p:bg>
      <p:bgPr>
        <a:blipFill dpi="0" rotWithShape="1">
          <a:blip r:embed="rId2"/>
          <a:srcRect/>
          <a:tile tx="0" ty="0" sx="100000" sy="100000" flip="none" algn="tl"/>
        </a:blipFill>
        <a:effectLst/>
      </p:bgPr>
    </p:bg>
    <p:spTree>
      <p:nvGrpSpPr>
        <p:cNvPr id="1" name=""/>
        <p:cNvGrpSpPr/>
        <p:nvPr/>
      </p:nvGrpSpPr>
      <p:grpSpPr/>
      <p:sp>
        <p:nvSpPr>
          <p:cNvPr id="2" name="deckkit-decor+vl.chalkboard:the blackboard's wooden frame"/>
          <p:cNvSpPr/>
          <p:nvPr/>
        </p:nvSpPr>
        <p:spPr>
          <a:xfrm>
            <a:off x="0" y="0"/>
            <a:ext cx="12191695" cy="128016"/>
          </a:xfrm>
          <a:prstGeom prst="rect">
            <a:avLst/>
          </a:prstGeom>
          <a:solidFill>
            <a:srgbClr val="7A4F2A"/>
          </a:solidFill>
          <a:ln>
            <a:noFill/>
          </a:ln>
          <a:effectLst/>
        </p:spPr>
        <p:txBody>
          <a:bodyPr rtlCol="0" anchor="ctr"/>
          <a:lstStyle/>
          <a:p>
            <a:pPr algn="ctr"/>
          </a:p>
        </p:txBody>
      </p:sp>
      <p:sp>
        <p:nvSpPr>
          <p:cNvPr id="3" name="deckkit-decor+vl.chalkboard:the blackboard's wooden frame"/>
          <p:cNvSpPr/>
          <p:nvPr/>
        </p:nvSpPr>
        <p:spPr>
          <a:xfrm>
            <a:off x="0" y="6729984"/>
            <a:ext cx="12191695" cy="128016"/>
          </a:xfrm>
          <a:prstGeom prst="rect">
            <a:avLst/>
          </a:prstGeom>
          <a:solidFill>
            <a:srgbClr val="7A4F2A"/>
          </a:solidFill>
          <a:ln>
            <a:noFill/>
          </a:ln>
          <a:effectLst/>
        </p:spPr>
        <p:txBody>
          <a:bodyPr rtlCol="0" anchor="ctr"/>
          <a:lstStyle/>
          <a:p>
            <a:pPr algn="ctr"/>
          </a:p>
        </p:txBody>
      </p:sp>
      <p:sp>
        <p:nvSpPr>
          <p:cNvPr id="4" name="deckkit-decor+vl.chalkboard:the blackboard's wooden frame"/>
          <p:cNvSpPr/>
          <p:nvPr/>
        </p:nvSpPr>
        <p:spPr>
          <a:xfrm>
            <a:off x="0" y="128016"/>
            <a:ext cx="128016" cy="6601968"/>
          </a:xfrm>
          <a:prstGeom prst="rect">
            <a:avLst/>
          </a:prstGeom>
          <a:solidFill>
            <a:srgbClr val="7A4F2A"/>
          </a:solidFill>
          <a:ln>
            <a:noFill/>
          </a:ln>
          <a:effectLst/>
        </p:spPr>
        <p:txBody>
          <a:bodyPr rtlCol="0" anchor="ctr"/>
          <a:lstStyle/>
          <a:p>
            <a:pPr algn="ctr"/>
          </a:p>
        </p:txBody>
      </p:sp>
      <p:sp>
        <p:nvSpPr>
          <p:cNvPr id="5" name="deckkit-decor+vl.chalkboard:the blackboard's wooden frame"/>
          <p:cNvSpPr/>
          <p:nvPr/>
        </p:nvSpPr>
        <p:spPr>
          <a:xfrm>
            <a:off x="12063679" y="128016"/>
            <a:ext cx="128016" cy="6601968"/>
          </a:xfrm>
          <a:prstGeom prst="rect">
            <a:avLst/>
          </a:prstGeom>
          <a:solidFill>
            <a:srgbClr val="7A4F2A"/>
          </a:solidFill>
          <a:ln>
            <a:noFill/>
          </a:ln>
          <a:effectLst/>
        </p:spPr>
        <p:txBody>
          <a:bodyPr rtlCol="0" anchor="ctr"/>
          <a:lstStyle/>
          <a:p>
            <a:pPr algn="ctr"/>
          </a:p>
        </p:txBody>
      </p:sp>
      <p:sp>
        <p:nvSpPr>
          <p:cNvPr id="6" name="deckkit-decor+vl.chalkboard:a stick of chalk on the board's ledge"/>
          <p:cNvSpPr/>
          <p:nvPr/>
        </p:nvSpPr>
        <p:spPr>
          <a:xfrm>
            <a:off x="3901342" y="6675120"/>
            <a:ext cx="1097280" cy="54864"/>
          </a:xfrm>
          <a:prstGeom prst="rect">
            <a:avLst/>
          </a:prstGeom>
          <a:solidFill>
            <a:srgbClr val="E8E2D2"/>
          </a:solidFill>
          <a:ln>
            <a:noFill/>
          </a:ln>
          <a:effectLst/>
        </p:spPr>
        <p:txBody>
          <a:bodyPr rtlCol="0" anchor="ctr"/>
          <a:lstStyle/>
          <a:p>
            <a:pPr algn="ctr"/>
          </a:p>
        </p:txBody>
      </p:sp>
      <p:sp>
        <p:nvSpPr>
          <p:cNvPr id="7" name="TextBox 6"/>
          <p:cNvSpPr txBox="1"/>
          <p:nvPr/>
        </p:nvSpPr>
        <p:spPr>
          <a:xfrm>
            <a:off x="731520" y="347472"/>
            <a:ext cx="10728655" cy="329184"/>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500" b="1" i="0">
                <a:solidFill>
                  <a:srgbClr val="F2A9B8"/>
                </a:solidFill>
                <a:latin typeface="Chalkboard SE"/>
                <a:ea typeface="Hiragino Sans GB"/>
              </a:rPr>
              <a:t>Practice · in-class check</a:t>
            </a:r>
          </a:p>
        </p:txBody>
      </p:sp>
      <p:sp>
        <p:nvSpPr>
          <p:cNvPr id="8" name="TextBox 7"/>
          <p:cNvSpPr txBox="1"/>
          <p:nvPr/>
        </p:nvSpPr>
        <p:spPr>
          <a:xfrm>
            <a:off x="932688" y="822960"/>
            <a:ext cx="10728655" cy="658368"/>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3400" b="1" i="0">
                <a:solidFill>
                  <a:srgbClr val="F3F1EA"/>
                </a:solidFill>
                <a:latin typeface="Chalkboard SE"/>
                <a:ea typeface="Hiragino Sans GB"/>
              </a:rPr>
              <a:t>Three questions, five minutes</a:t>
            </a:r>
          </a:p>
        </p:txBody>
      </p:sp>
      <p:sp>
        <p:nvSpPr>
          <p:cNvPr id="9" name="deckkit-motif-quiet+overlap+decor:a chalk frame drawn round its own words; the box encloses the text by design"/>
          <p:cNvSpPr/>
          <p:nvPr/>
        </p:nvSpPr>
        <p:spPr>
          <a:xfrm>
            <a:off x="705195" y="756182"/>
            <a:ext cx="6850570" cy="788496"/>
          </a:xfrm>
          <a:custGeom>
            <a:avLst/>
            <a:gdLst/>
            <a:ahLst/>
            <a:cxnLst/>
            <a:rect l="0" t="0" r="r" b="b"/>
            <a:pathLst>
              <a:path w="100000" h="100000" fill="none">
                <a:moveTo>
                  <a:pt x="184" y="1971"/>
                </a:moveTo>
                <a:lnTo>
                  <a:pt x="100000" y="1281"/>
                </a:lnTo>
                <a:lnTo>
                  <a:pt x="99536" y="92401"/>
                </a:lnTo>
                <a:lnTo>
                  <a:pt x="0" y="100000"/>
                </a:lnTo>
                <a:lnTo>
                  <a:pt x="658" y="0"/>
                </a:lnTo>
              </a:path>
            </a:pathLst>
          </a:custGeom>
          <a:noFill/>
          <a:ln w="25400" cap="rnd">
            <a:solidFill>
              <a:srgbClr val="F2A9B8">
                <a:alpha val="85000"/>
              </a:srgbClr>
            </a:solidFill>
          </a:ln>
        </p:spPr>
        <p:txBody>
          <a:bodyPr rtlCol="0" anchor="ctr"/>
          <a:lstStyle/>
          <a:p>
            <a:pPr algn="ctr"/>
          </a:p>
        </p:txBody>
      </p:sp>
      <p:sp>
        <p:nvSpPr>
          <p:cNvPr id="10" name="deckkit-motif-quiet+overlap+decor:a chalk frame drawn round its own words; the box encloses the text by design"/>
          <p:cNvSpPr/>
          <p:nvPr/>
        </p:nvSpPr>
        <p:spPr>
          <a:xfrm>
            <a:off x="710712" y="755945"/>
            <a:ext cx="6848430" cy="777175"/>
          </a:xfrm>
          <a:custGeom>
            <a:avLst/>
            <a:gdLst/>
            <a:ahLst/>
            <a:cxnLst/>
            <a:rect l="0" t="0" r="r" b="b"/>
            <a:pathLst>
              <a:path w="100000" h="100000" fill="none">
                <a:moveTo>
                  <a:pt x="0" y="2041"/>
                </a:moveTo>
                <a:lnTo>
                  <a:pt x="100000" y="1445"/>
                </a:lnTo>
                <a:lnTo>
                  <a:pt x="99517" y="93992"/>
                </a:lnTo>
                <a:lnTo>
                  <a:pt x="20" y="100000"/>
                </a:lnTo>
                <a:lnTo>
                  <a:pt x="599" y="0"/>
                </a:lnTo>
              </a:path>
            </a:pathLst>
          </a:custGeom>
          <a:noFill/>
          <a:ln w="15240" cap="rnd">
            <a:solidFill>
              <a:srgbClr val="F2A9B8">
                <a:alpha val="45000"/>
              </a:srgbClr>
            </a:solidFill>
          </a:ln>
        </p:spPr>
        <p:txBody>
          <a:bodyPr rtlCol="0" anchor="ctr"/>
          <a:lstStyle/>
          <a:p>
            <a:pPr algn="ctr"/>
          </a:p>
        </p:txBody>
      </p:sp>
      <p:sp>
        <p:nvSpPr>
          <p:cNvPr id="11" name="TextBox 10"/>
          <p:cNvSpPr txBox="1"/>
          <p:nvPr/>
        </p:nvSpPr>
        <p:spPr>
          <a:xfrm>
            <a:off x="731520" y="1700784"/>
            <a:ext cx="10728655" cy="41148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2100" b="1" i="0">
                <a:solidFill>
                  <a:srgbClr val="F2A9B8"/>
                </a:solidFill>
                <a:latin typeface="Chalkboard SE"/>
                <a:ea typeface="Hiragino Sans GB"/>
              </a:rPr>
              <a:t>1 </a:t>
            </a:r>
            <a:r>
              <a:rPr sz="2100" b="0" i="0">
                <a:solidFill>
                  <a:srgbClr val="F3F1EA"/>
                </a:solidFill>
                <a:latin typeface="Chalkboard SE"/>
                <a:ea typeface="Hiragino Sans GB"/>
              </a:rPr>
              <a:t>Close your book and rewrite the erased board line below. ↓</a:t>
            </a:r>
          </a:p>
        </p:txBody>
      </p:sp>
      <p:sp>
        <p:nvSpPr>
          <p:cNvPr id="12" name="TextBox 11"/>
          <p:cNvSpPr txBox="1"/>
          <p:nvPr/>
        </p:nvSpPr>
        <p:spPr>
          <a:xfrm>
            <a:off x="731520" y="2286000"/>
            <a:ext cx="10728655" cy="41148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2100" b="1" i="0">
                <a:solidFill>
                  <a:srgbClr val="F2A9B8"/>
                </a:solidFill>
                <a:latin typeface="Chalkboard SE"/>
                <a:ea typeface="Hiragino Sans GB"/>
              </a:rPr>
              <a:t>2 </a:t>
            </a:r>
            <a:r>
              <a:rPr sz="2100" b="0" i="0">
                <a:solidFill>
                  <a:srgbClr val="F3F1EA"/>
                </a:solidFill>
                <a:latin typeface="Chalkboard SE"/>
                <a:ea typeface="Hiragino Sans GB"/>
              </a:rPr>
              <a:t>Why is the geranium kept in the dark for 24 hours before the starch test? (     )</a:t>
            </a:r>
          </a:p>
        </p:txBody>
      </p:sp>
      <p:sp>
        <p:nvSpPr>
          <p:cNvPr id="13" name="TextBox 12"/>
          <p:cNvSpPr txBox="1"/>
          <p:nvPr/>
        </p:nvSpPr>
        <p:spPr>
          <a:xfrm>
            <a:off x="1188720" y="2779776"/>
            <a:ext cx="4952847" cy="402336"/>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2000" b="0" i="0">
                <a:solidFill>
                  <a:srgbClr val="F3F1EA"/>
                </a:solidFill>
                <a:latin typeface="Chalkboard SE"/>
                <a:ea typeface="Hiragino Sans GB"/>
              </a:rPr>
              <a:t>A So leaves absorb more carbon dioxide</a:t>
            </a:r>
          </a:p>
        </p:txBody>
      </p:sp>
      <p:sp>
        <p:nvSpPr>
          <p:cNvPr id="14" name="TextBox 13"/>
          <p:cNvSpPr txBox="1"/>
          <p:nvPr/>
        </p:nvSpPr>
        <p:spPr>
          <a:xfrm>
            <a:off x="6324447" y="2779776"/>
            <a:ext cx="4952847" cy="402336"/>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2000" b="0" i="0">
                <a:solidFill>
                  <a:srgbClr val="F3F1EA"/>
                </a:solidFill>
                <a:latin typeface="Chalkboard SE"/>
                <a:ea typeface="Hiragino Sans GB"/>
              </a:rPr>
              <a:t>B So the leaves’ old starch is used up</a:t>
            </a:r>
          </a:p>
        </p:txBody>
      </p:sp>
      <p:sp>
        <p:nvSpPr>
          <p:cNvPr id="15" name="TextBox 14"/>
          <p:cNvSpPr txBox="1"/>
          <p:nvPr/>
        </p:nvSpPr>
        <p:spPr>
          <a:xfrm>
            <a:off x="1188720" y="3236976"/>
            <a:ext cx="4952847" cy="402336"/>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2000" b="0" i="0">
                <a:solidFill>
                  <a:srgbClr val="F3F1EA"/>
                </a:solidFill>
                <a:latin typeface="Chalkboard SE"/>
                <a:ea typeface="Hiragino Sans GB"/>
              </a:rPr>
              <a:t>C So the leaves cool down</a:t>
            </a:r>
          </a:p>
        </p:txBody>
      </p:sp>
      <p:sp>
        <p:nvSpPr>
          <p:cNvPr id="16" name="TextBox 15"/>
          <p:cNvSpPr txBox="1"/>
          <p:nvPr/>
        </p:nvSpPr>
        <p:spPr>
          <a:xfrm>
            <a:off x="6324447" y="3236976"/>
            <a:ext cx="4952847" cy="402336"/>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2000" b="0" i="0">
                <a:solidFill>
                  <a:srgbClr val="F3F1EA"/>
                </a:solidFill>
                <a:latin typeface="Chalkboard SE"/>
                <a:ea typeface="Hiragino Sans GB"/>
              </a:rPr>
              <a:t>D So the chlorophyll dissolves</a:t>
            </a:r>
          </a:p>
        </p:txBody>
      </p:sp>
      <p:sp>
        <p:nvSpPr>
          <p:cNvPr id="17" name="TextBox 16"/>
          <p:cNvSpPr txBox="1"/>
          <p:nvPr/>
        </p:nvSpPr>
        <p:spPr>
          <a:xfrm>
            <a:off x="731520" y="3858768"/>
            <a:ext cx="10728655" cy="896112"/>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2100" b="1" i="0">
                <a:solidFill>
                  <a:srgbClr val="F2A9B8"/>
                </a:solidFill>
                <a:latin typeface="Chalkboard SE"/>
                <a:ea typeface="Hiragino Sans GB"/>
              </a:rPr>
              <a:t>3 </a:t>
            </a:r>
            <a:r>
              <a:rPr sz="2100" b="0" i="0">
                <a:solidFill>
                  <a:srgbClr val="F3F1EA"/>
                </a:solidFill>
                <a:latin typeface="Chalkboard SE"/>
                <a:ea typeface="Hiragino Sans GB"/>
              </a:rPr>
              <a:t>Growers add carbon dioxide to their greenhouses, and the vegetables yield more.</a:t>
            </a:r>
          </a:p>
          <a:p>
            <a:pPr algn="l">
              <a:lnSpc>
                <a:spcPct val="100000"/>
              </a:lnSpc>
              <a:spcBef>
                <a:spcPts val="0"/>
              </a:spcBef>
              <a:spcAft>
                <a:spcPts val="400"/>
              </a:spcAft>
            </a:pPr>
            <a:r>
              <a:rPr sz="2100" b="0" i="0">
                <a:solidFill>
                  <a:srgbClr val="F3F1EA"/>
                </a:solidFill>
                <a:latin typeface="Chalkboard SE"/>
                <a:ea typeface="Hiragino Sans GB"/>
              </a:rPr>
              <a:t>  Use what you know about photosynthesis to explain why.</a:t>
            </a:r>
          </a:p>
        </p:txBody>
      </p:sp>
      <p:sp>
        <p:nvSpPr>
          <p:cNvPr id="18" name="deckkit-motif-quiet+decor:a chalk stroke; the words it frames carry the meaning"/>
          <p:cNvSpPr/>
          <p:nvPr/>
        </p:nvSpPr>
        <p:spPr>
          <a:xfrm>
            <a:off x="1206816" y="4821626"/>
            <a:ext cx="183686" cy="11930"/>
          </a:xfrm>
          <a:custGeom>
            <a:avLst/>
            <a:gdLst/>
            <a:ahLst/>
            <a:cxnLst/>
            <a:rect l="0" t="0" r="r" b="b"/>
            <a:pathLst>
              <a:path w="100000" h="100000" fill="none">
                <a:moveTo>
                  <a:pt x="0" y="100000"/>
                </a:moveTo>
                <a:lnTo>
                  <a:pt x="100000" y="0"/>
                </a:lnTo>
              </a:path>
            </a:pathLst>
          </a:custGeom>
          <a:noFill/>
          <a:ln w="25400" cap="rnd">
            <a:solidFill>
              <a:srgbClr val="C9D3C9">
                <a:alpha val="85000"/>
              </a:srgbClr>
            </a:solidFill>
          </a:ln>
        </p:spPr>
        <p:txBody>
          <a:bodyPr rtlCol="0" anchor="ctr"/>
          <a:lstStyle/>
          <a:p>
            <a:pPr algn="ctr"/>
          </a:p>
        </p:txBody>
      </p:sp>
      <p:sp>
        <p:nvSpPr>
          <p:cNvPr id="19" name="deckkit-motif-quiet+decor:a chalk stroke; the words it frames carry the meaning"/>
          <p:cNvSpPr/>
          <p:nvPr/>
        </p:nvSpPr>
        <p:spPr>
          <a:xfrm>
            <a:off x="1460710" y="4828323"/>
            <a:ext cx="168182" cy="9144"/>
          </a:xfrm>
          <a:custGeom>
            <a:avLst/>
            <a:gdLst/>
            <a:ahLst/>
            <a:cxnLst/>
            <a:rect l="0" t="0" r="r" b="b"/>
            <a:pathLst>
              <a:path w="100000" h="100000" fill="none">
                <a:moveTo>
                  <a:pt x="0" y="65702"/>
                </a:moveTo>
                <a:lnTo>
                  <a:pt x="100000" y="0"/>
                </a:lnTo>
              </a:path>
            </a:pathLst>
          </a:custGeom>
          <a:noFill/>
          <a:ln w="25400" cap="rnd">
            <a:solidFill>
              <a:srgbClr val="C9D3C9">
                <a:alpha val="85000"/>
              </a:srgbClr>
            </a:solidFill>
          </a:ln>
        </p:spPr>
        <p:txBody>
          <a:bodyPr rtlCol="0" anchor="ctr"/>
          <a:lstStyle/>
          <a:p>
            <a:pPr algn="ctr"/>
          </a:p>
        </p:txBody>
      </p:sp>
      <p:sp>
        <p:nvSpPr>
          <p:cNvPr id="20" name="deckkit-motif-quiet+decor:a chalk stroke; the words it frames carry the meaning"/>
          <p:cNvSpPr/>
          <p:nvPr/>
        </p:nvSpPr>
        <p:spPr>
          <a:xfrm>
            <a:off x="1691114" y="4823628"/>
            <a:ext cx="167769" cy="14136"/>
          </a:xfrm>
          <a:custGeom>
            <a:avLst/>
            <a:gdLst/>
            <a:ahLst/>
            <a:cxnLst/>
            <a:rect l="0" t="0" r="r" b="b"/>
            <a:pathLst>
              <a:path w="100000" h="100000" fill="none">
                <a:moveTo>
                  <a:pt x="0" y="0"/>
                </a:moveTo>
                <a:lnTo>
                  <a:pt x="100000" y="100000"/>
                </a:lnTo>
              </a:path>
            </a:pathLst>
          </a:custGeom>
          <a:noFill/>
          <a:ln w="25400" cap="rnd">
            <a:solidFill>
              <a:srgbClr val="C9D3C9">
                <a:alpha val="85000"/>
              </a:srgbClr>
            </a:solidFill>
          </a:ln>
        </p:spPr>
        <p:txBody>
          <a:bodyPr rtlCol="0" anchor="ctr"/>
          <a:lstStyle/>
          <a:p>
            <a:pPr algn="ctr"/>
          </a:p>
        </p:txBody>
      </p:sp>
      <p:sp>
        <p:nvSpPr>
          <p:cNvPr id="21" name="deckkit-motif-quiet+decor:a chalk stroke; the words it frames carry the meaning"/>
          <p:cNvSpPr/>
          <p:nvPr/>
        </p:nvSpPr>
        <p:spPr>
          <a:xfrm>
            <a:off x="1934121" y="4836506"/>
            <a:ext cx="170144" cy="9144"/>
          </a:xfrm>
          <a:custGeom>
            <a:avLst/>
            <a:gdLst/>
            <a:ahLst/>
            <a:cxnLst/>
            <a:rect l="0" t="0" r="r" b="b"/>
            <a:pathLst>
              <a:path w="100000" h="100000" fill="none">
                <a:moveTo>
                  <a:pt x="0" y="0"/>
                </a:moveTo>
                <a:lnTo>
                  <a:pt x="100000" y="20514"/>
                </a:lnTo>
              </a:path>
            </a:pathLst>
          </a:custGeom>
          <a:noFill/>
          <a:ln w="25400" cap="rnd">
            <a:solidFill>
              <a:srgbClr val="C9D3C9">
                <a:alpha val="85000"/>
              </a:srgbClr>
            </a:solidFill>
          </a:ln>
        </p:spPr>
        <p:txBody>
          <a:bodyPr rtlCol="0" anchor="ctr"/>
          <a:lstStyle/>
          <a:p>
            <a:pPr algn="ctr"/>
          </a:p>
        </p:txBody>
      </p:sp>
      <p:sp>
        <p:nvSpPr>
          <p:cNvPr id="22" name="deckkit-motif-quiet+decor:a chalk stroke; the words it frames carry the meaning"/>
          <p:cNvSpPr/>
          <p:nvPr/>
        </p:nvSpPr>
        <p:spPr>
          <a:xfrm>
            <a:off x="2178546" y="4818534"/>
            <a:ext cx="151181" cy="9144"/>
          </a:xfrm>
          <a:custGeom>
            <a:avLst/>
            <a:gdLst/>
            <a:ahLst/>
            <a:cxnLst/>
            <a:rect l="0" t="0" r="r" b="b"/>
            <a:pathLst>
              <a:path w="100000" h="100000" fill="none">
                <a:moveTo>
                  <a:pt x="0" y="0"/>
                </a:moveTo>
                <a:lnTo>
                  <a:pt x="100000" y="76684"/>
                </a:lnTo>
              </a:path>
            </a:pathLst>
          </a:custGeom>
          <a:noFill/>
          <a:ln w="25400" cap="rnd">
            <a:solidFill>
              <a:srgbClr val="C9D3C9">
                <a:alpha val="85000"/>
              </a:srgbClr>
            </a:solidFill>
          </a:ln>
        </p:spPr>
        <p:txBody>
          <a:bodyPr rtlCol="0" anchor="ctr"/>
          <a:lstStyle/>
          <a:p>
            <a:pPr algn="ctr"/>
          </a:p>
        </p:txBody>
      </p:sp>
      <p:sp>
        <p:nvSpPr>
          <p:cNvPr id="23" name="deckkit-motif-quiet+decor:a chalk stroke; the words it frames carry the meaning"/>
          <p:cNvSpPr/>
          <p:nvPr/>
        </p:nvSpPr>
        <p:spPr>
          <a:xfrm>
            <a:off x="2412603" y="4817984"/>
            <a:ext cx="157024" cy="13870"/>
          </a:xfrm>
          <a:custGeom>
            <a:avLst/>
            <a:gdLst/>
            <a:ahLst/>
            <a:cxnLst/>
            <a:rect l="0" t="0" r="r" b="b"/>
            <a:pathLst>
              <a:path w="100000" h="100000" fill="none">
                <a:moveTo>
                  <a:pt x="0" y="0"/>
                </a:moveTo>
                <a:lnTo>
                  <a:pt x="100000" y="100000"/>
                </a:lnTo>
              </a:path>
            </a:pathLst>
          </a:custGeom>
          <a:noFill/>
          <a:ln w="25400" cap="rnd">
            <a:solidFill>
              <a:srgbClr val="C9D3C9">
                <a:alpha val="85000"/>
              </a:srgbClr>
            </a:solidFill>
          </a:ln>
        </p:spPr>
        <p:txBody>
          <a:bodyPr rtlCol="0" anchor="ctr"/>
          <a:lstStyle/>
          <a:p>
            <a:pPr algn="ctr"/>
          </a:p>
        </p:txBody>
      </p:sp>
      <p:sp>
        <p:nvSpPr>
          <p:cNvPr id="24" name="deckkit-motif-quiet+decor:a chalk stroke; the words it frames carry the meaning"/>
          <p:cNvSpPr/>
          <p:nvPr/>
        </p:nvSpPr>
        <p:spPr>
          <a:xfrm>
            <a:off x="2652656" y="4832664"/>
            <a:ext cx="167114" cy="9144"/>
          </a:xfrm>
          <a:custGeom>
            <a:avLst/>
            <a:gdLst/>
            <a:ahLst/>
            <a:cxnLst/>
            <a:rect l="0" t="0" r="r" b="b"/>
            <a:pathLst>
              <a:path w="100000" h="100000" fill="none">
                <a:moveTo>
                  <a:pt x="0" y="0"/>
                </a:moveTo>
                <a:lnTo>
                  <a:pt x="100000" y="20020"/>
                </a:lnTo>
              </a:path>
            </a:pathLst>
          </a:custGeom>
          <a:noFill/>
          <a:ln w="25400" cap="rnd">
            <a:solidFill>
              <a:srgbClr val="C9D3C9">
                <a:alpha val="85000"/>
              </a:srgbClr>
            </a:solidFill>
          </a:ln>
        </p:spPr>
        <p:txBody>
          <a:bodyPr rtlCol="0" anchor="ctr"/>
          <a:lstStyle/>
          <a:p>
            <a:pPr algn="ctr"/>
          </a:p>
        </p:txBody>
      </p:sp>
      <p:sp>
        <p:nvSpPr>
          <p:cNvPr id="25" name="deckkit-motif-quiet+decor:a chalk stroke; the words it frames carry the meaning"/>
          <p:cNvSpPr/>
          <p:nvPr/>
        </p:nvSpPr>
        <p:spPr>
          <a:xfrm>
            <a:off x="2889124" y="4819967"/>
            <a:ext cx="154335" cy="9144"/>
          </a:xfrm>
          <a:custGeom>
            <a:avLst/>
            <a:gdLst/>
            <a:ahLst/>
            <a:cxnLst/>
            <a:rect l="0" t="0" r="r" b="b"/>
            <a:pathLst>
              <a:path w="100000" h="100000" fill="none">
                <a:moveTo>
                  <a:pt x="0" y="0"/>
                </a:moveTo>
                <a:lnTo>
                  <a:pt x="100000" y="13220"/>
                </a:lnTo>
              </a:path>
            </a:pathLst>
          </a:custGeom>
          <a:noFill/>
          <a:ln w="25400" cap="rnd">
            <a:solidFill>
              <a:srgbClr val="C9D3C9">
                <a:alpha val="85000"/>
              </a:srgbClr>
            </a:solidFill>
          </a:ln>
        </p:spPr>
        <p:txBody>
          <a:bodyPr rtlCol="0" anchor="ctr"/>
          <a:lstStyle/>
          <a:p>
            <a:pPr algn="ctr"/>
          </a:p>
        </p:txBody>
      </p:sp>
      <p:sp>
        <p:nvSpPr>
          <p:cNvPr id="26" name="deckkit-motif-quiet+decor:a chalk stroke; the words it frames carry the meaning"/>
          <p:cNvSpPr/>
          <p:nvPr/>
        </p:nvSpPr>
        <p:spPr>
          <a:xfrm>
            <a:off x="3117310" y="4832672"/>
            <a:ext cx="166770" cy="9144"/>
          </a:xfrm>
          <a:custGeom>
            <a:avLst/>
            <a:gdLst/>
            <a:ahLst/>
            <a:cxnLst/>
            <a:rect l="0" t="0" r="r" b="b"/>
            <a:pathLst>
              <a:path w="100000" h="100000" fill="none">
                <a:moveTo>
                  <a:pt x="0" y="0"/>
                </a:moveTo>
                <a:lnTo>
                  <a:pt x="100000" y="7819"/>
                </a:lnTo>
              </a:path>
            </a:pathLst>
          </a:custGeom>
          <a:noFill/>
          <a:ln w="25400" cap="rnd">
            <a:solidFill>
              <a:srgbClr val="C9D3C9">
                <a:alpha val="85000"/>
              </a:srgbClr>
            </a:solidFill>
          </a:ln>
        </p:spPr>
        <p:txBody>
          <a:bodyPr rtlCol="0" anchor="ctr"/>
          <a:lstStyle/>
          <a:p>
            <a:pPr algn="ctr"/>
          </a:p>
        </p:txBody>
      </p:sp>
      <p:sp>
        <p:nvSpPr>
          <p:cNvPr id="27" name="deckkit-motif-quiet+decor:a chalk stroke; the words it frames carry the meaning"/>
          <p:cNvSpPr/>
          <p:nvPr/>
        </p:nvSpPr>
        <p:spPr>
          <a:xfrm>
            <a:off x="3362573" y="4825688"/>
            <a:ext cx="164239" cy="9144"/>
          </a:xfrm>
          <a:custGeom>
            <a:avLst/>
            <a:gdLst/>
            <a:ahLst/>
            <a:cxnLst/>
            <a:rect l="0" t="0" r="r" b="b"/>
            <a:pathLst>
              <a:path w="100000" h="100000" fill="none">
                <a:moveTo>
                  <a:pt x="0" y="0"/>
                </a:moveTo>
                <a:lnTo>
                  <a:pt x="100000" y="76711"/>
                </a:lnTo>
              </a:path>
            </a:pathLst>
          </a:custGeom>
          <a:noFill/>
          <a:ln w="25400" cap="rnd">
            <a:solidFill>
              <a:srgbClr val="C9D3C9">
                <a:alpha val="85000"/>
              </a:srgbClr>
            </a:solidFill>
          </a:ln>
        </p:spPr>
        <p:txBody>
          <a:bodyPr rtlCol="0" anchor="ctr"/>
          <a:lstStyle/>
          <a:p>
            <a:pPr algn="ctr"/>
          </a:p>
        </p:txBody>
      </p:sp>
      <p:sp>
        <p:nvSpPr>
          <p:cNvPr id="28" name="deckkit-motif-quiet+decor:a chalk stroke; the words it frames carry the meaning"/>
          <p:cNvSpPr/>
          <p:nvPr/>
        </p:nvSpPr>
        <p:spPr>
          <a:xfrm>
            <a:off x="3594890" y="4820194"/>
            <a:ext cx="180280" cy="9144"/>
          </a:xfrm>
          <a:custGeom>
            <a:avLst/>
            <a:gdLst/>
            <a:ahLst/>
            <a:cxnLst/>
            <a:rect l="0" t="0" r="r" b="b"/>
            <a:pathLst>
              <a:path w="100000" h="100000" fill="none">
                <a:moveTo>
                  <a:pt x="0" y="14544"/>
                </a:moveTo>
                <a:lnTo>
                  <a:pt x="100000" y="0"/>
                </a:lnTo>
              </a:path>
            </a:pathLst>
          </a:custGeom>
          <a:noFill/>
          <a:ln w="25400" cap="rnd">
            <a:solidFill>
              <a:srgbClr val="C9D3C9">
                <a:alpha val="85000"/>
              </a:srgbClr>
            </a:solidFill>
          </a:ln>
        </p:spPr>
        <p:txBody>
          <a:bodyPr rtlCol="0" anchor="ctr"/>
          <a:lstStyle/>
          <a:p>
            <a:pPr algn="ctr"/>
          </a:p>
        </p:txBody>
      </p:sp>
      <p:sp>
        <p:nvSpPr>
          <p:cNvPr id="29" name="deckkit-motif-quiet+decor:a chalk stroke; the words it frames carry the meaning"/>
          <p:cNvSpPr/>
          <p:nvPr/>
        </p:nvSpPr>
        <p:spPr>
          <a:xfrm>
            <a:off x="3834233" y="4823265"/>
            <a:ext cx="164327" cy="9144"/>
          </a:xfrm>
          <a:custGeom>
            <a:avLst/>
            <a:gdLst/>
            <a:ahLst/>
            <a:cxnLst/>
            <a:rect l="0" t="0" r="r" b="b"/>
            <a:pathLst>
              <a:path w="100000" h="100000" fill="none">
                <a:moveTo>
                  <a:pt x="0" y="10272"/>
                </a:moveTo>
                <a:lnTo>
                  <a:pt x="100000" y="0"/>
                </a:lnTo>
              </a:path>
            </a:pathLst>
          </a:custGeom>
          <a:noFill/>
          <a:ln w="25400" cap="rnd">
            <a:solidFill>
              <a:srgbClr val="C9D3C9">
                <a:alpha val="85000"/>
              </a:srgbClr>
            </a:solidFill>
          </a:ln>
        </p:spPr>
        <p:txBody>
          <a:bodyPr rtlCol="0" anchor="ctr"/>
          <a:lstStyle/>
          <a:p>
            <a:pPr algn="ctr"/>
          </a:p>
        </p:txBody>
      </p:sp>
      <p:sp>
        <p:nvSpPr>
          <p:cNvPr id="30" name="deckkit-motif-quiet+decor:a chalk stroke; the words it frames carry the meaning"/>
          <p:cNvSpPr/>
          <p:nvPr/>
        </p:nvSpPr>
        <p:spPr>
          <a:xfrm>
            <a:off x="4088395" y="4821406"/>
            <a:ext cx="157940" cy="9802"/>
          </a:xfrm>
          <a:custGeom>
            <a:avLst/>
            <a:gdLst/>
            <a:ahLst/>
            <a:cxnLst/>
            <a:rect l="0" t="0" r="r" b="b"/>
            <a:pathLst>
              <a:path w="100000" h="100000" fill="none">
                <a:moveTo>
                  <a:pt x="0" y="100000"/>
                </a:moveTo>
                <a:lnTo>
                  <a:pt x="100000" y="0"/>
                </a:lnTo>
              </a:path>
            </a:pathLst>
          </a:custGeom>
          <a:noFill/>
          <a:ln w="25400" cap="rnd">
            <a:solidFill>
              <a:srgbClr val="C9D3C9">
                <a:alpha val="85000"/>
              </a:srgbClr>
            </a:solidFill>
          </a:ln>
        </p:spPr>
        <p:txBody>
          <a:bodyPr rtlCol="0" anchor="ctr"/>
          <a:lstStyle/>
          <a:p>
            <a:pPr algn="ctr"/>
          </a:p>
        </p:txBody>
      </p:sp>
      <p:sp>
        <p:nvSpPr>
          <p:cNvPr id="31" name="deckkit-motif-quiet+decor:a chalk stroke; the words it frames carry the meaning"/>
          <p:cNvSpPr/>
          <p:nvPr/>
        </p:nvSpPr>
        <p:spPr>
          <a:xfrm>
            <a:off x="4312494" y="4821725"/>
            <a:ext cx="176904" cy="13814"/>
          </a:xfrm>
          <a:custGeom>
            <a:avLst/>
            <a:gdLst/>
            <a:ahLst/>
            <a:cxnLst/>
            <a:rect l="0" t="0" r="r" b="b"/>
            <a:pathLst>
              <a:path w="100000" h="100000" fill="none">
                <a:moveTo>
                  <a:pt x="0" y="100000"/>
                </a:moveTo>
                <a:lnTo>
                  <a:pt x="100000" y="0"/>
                </a:lnTo>
              </a:path>
            </a:pathLst>
          </a:custGeom>
          <a:noFill/>
          <a:ln w="25400" cap="rnd">
            <a:solidFill>
              <a:srgbClr val="C9D3C9">
                <a:alpha val="85000"/>
              </a:srgbClr>
            </a:solidFill>
          </a:ln>
        </p:spPr>
        <p:txBody>
          <a:bodyPr rtlCol="0" anchor="ctr"/>
          <a:lstStyle/>
          <a:p>
            <a:pPr algn="ctr"/>
          </a:p>
        </p:txBody>
      </p:sp>
      <p:sp>
        <p:nvSpPr>
          <p:cNvPr id="32" name="deckkit-motif-quiet+decor:a chalk stroke; the words it frames carry the meaning"/>
          <p:cNvSpPr/>
          <p:nvPr/>
        </p:nvSpPr>
        <p:spPr>
          <a:xfrm>
            <a:off x="4558084" y="4818934"/>
            <a:ext cx="169822" cy="9144"/>
          </a:xfrm>
          <a:custGeom>
            <a:avLst/>
            <a:gdLst/>
            <a:ahLst/>
            <a:cxnLst/>
            <a:rect l="0" t="0" r="r" b="b"/>
            <a:pathLst>
              <a:path w="100000" h="100000" fill="none">
                <a:moveTo>
                  <a:pt x="0" y="0"/>
                </a:moveTo>
                <a:lnTo>
                  <a:pt x="100000" y="11336"/>
                </a:lnTo>
              </a:path>
            </a:pathLst>
          </a:custGeom>
          <a:noFill/>
          <a:ln w="25400" cap="rnd">
            <a:solidFill>
              <a:srgbClr val="C9D3C9">
                <a:alpha val="85000"/>
              </a:srgbClr>
            </a:solidFill>
          </a:ln>
        </p:spPr>
        <p:txBody>
          <a:bodyPr rtlCol="0" anchor="ctr"/>
          <a:lstStyle/>
          <a:p>
            <a:pPr algn="ctr"/>
          </a:p>
        </p:txBody>
      </p:sp>
      <p:sp>
        <p:nvSpPr>
          <p:cNvPr id="33" name="deckkit-motif-quiet+decor:a chalk stroke; the words it frames carry the meaning"/>
          <p:cNvSpPr/>
          <p:nvPr/>
        </p:nvSpPr>
        <p:spPr>
          <a:xfrm>
            <a:off x="4797778" y="4827963"/>
            <a:ext cx="167953" cy="9144"/>
          </a:xfrm>
          <a:custGeom>
            <a:avLst/>
            <a:gdLst/>
            <a:ahLst/>
            <a:cxnLst/>
            <a:rect l="0" t="0" r="r" b="b"/>
            <a:pathLst>
              <a:path w="100000" h="100000" fill="none">
                <a:moveTo>
                  <a:pt x="0" y="54636"/>
                </a:moveTo>
                <a:lnTo>
                  <a:pt x="100000" y="0"/>
                </a:lnTo>
              </a:path>
            </a:pathLst>
          </a:custGeom>
          <a:noFill/>
          <a:ln w="25400" cap="rnd">
            <a:solidFill>
              <a:srgbClr val="C9D3C9">
                <a:alpha val="85000"/>
              </a:srgbClr>
            </a:solidFill>
          </a:ln>
        </p:spPr>
        <p:txBody>
          <a:bodyPr rtlCol="0" anchor="ctr"/>
          <a:lstStyle/>
          <a:p>
            <a:pPr algn="ctr"/>
          </a:p>
        </p:txBody>
      </p:sp>
      <p:sp>
        <p:nvSpPr>
          <p:cNvPr id="34" name="deckkit-motif-quiet+decor:a chalk stroke; the words it frames carry the meaning"/>
          <p:cNvSpPr/>
          <p:nvPr/>
        </p:nvSpPr>
        <p:spPr>
          <a:xfrm>
            <a:off x="5027305" y="4823754"/>
            <a:ext cx="181682" cy="11783"/>
          </a:xfrm>
          <a:custGeom>
            <a:avLst/>
            <a:gdLst/>
            <a:ahLst/>
            <a:cxnLst/>
            <a:rect l="0" t="0" r="r" b="b"/>
            <a:pathLst>
              <a:path w="100000" h="100000" fill="none">
                <a:moveTo>
                  <a:pt x="0" y="0"/>
                </a:moveTo>
                <a:lnTo>
                  <a:pt x="100000" y="100000"/>
                </a:lnTo>
              </a:path>
            </a:pathLst>
          </a:custGeom>
          <a:noFill/>
          <a:ln w="25400" cap="rnd">
            <a:solidFill>
              <a:srgbClr val="C9D3C9">
                <a:alpha val="85000"/>
              </a:srgbClr>
            </a:solidFill>
          </a:ln>
        </p:spPr>
        <p:txBody>
          <a:bodyPr rtlCol="0" anchor="ctr"/>
          <a:lstStyle/>
          <a:p>
            <a:pPr algn="ctr"/>
          </a:p>
        </p:txBody>
      </p:sp>
      <p:sp>
        <p:nvSpPr>
          <p:cNvPr id="35" name="deckkit-motif-quiet+decor:a chalk stroke; the words it frames carry the meaning"/>
          <p:cNvSpPr/>
          <p:nvPr/>
        </p:nvSpPr>
        <p:spPr>
          <a:xfrm>
            <a:off x="5277090" y="4821926"/>
            <a:ext cx="173345" cy="9815"/>
          </a:xfrm>
          <a:custGeom>
            <a:avLst/>
            <a:gdLst/>
            <a:ahLst/>
            <a:cxnLst/>
            <a:rect l="0" t="0" r="r" b="b"/>
            <a:pathLst>
              <a:path w="100000" h="100000" fill="none">
                <a:moveTo>
                  <a:pt x="0" y="100000"/>
                </a:moveTo>
                <a:lnTo>
                  <a:pt x="100000" y="0"/>
                </a:lnTo>
              </a:path>
            </a:pathLst>
          </a:custGeom>
          <a:noFill/>
          <a:ln w="25400" cap="rnd">
            <a:solidFill>
              <a:srgbClr val="C9D3C9">
                <a:alpha val="85000"/>
              </a:srgbClr>
            </a:solidFill>
          </a:ln>
        </p:spPr>
        <p:txBody>
          <a:bodyPr rtlCol="0" anchor="ctr"/>
          <a:lstStyle/>
          <a:p>
            <a:pPr algn="ctr"/>
          </a:p>
        </p:txBody>
      </p:sp>
      <p:sp>
        <p:nvSpPr>
          <p:cNvPr id="36" name="deckkit-motif-quiet+decor:a chalk stroke; the words it frames carry the meaning"/>
          <p:cNvSpPr/>
          <p:nvPr/>
        </p:nvSpPr>
        <p:spPr>
          <a:xfrm>
            <a:off x="5510982" y="4834189"/>
            <a:ext cx="160820" cy="9144"/>
          </a:xfrm>
          <a:custGeom>
            <a:avLst/>
            <a:gdLst/>
            <a:ahLst/>
            <a:cxnLst/>
            <a:rect l="0" t="0" r="r" b="b"/>
            <a:pathLst>
              <a:path w="100000" h="100000" fill="none">
                <a:moveTo>
                  <a:pt x="0" y="0"/>
                </a:moveTo>
                <a:lnTo>
                  <a:pt x="100000" y="4061"/>
                </a:lnTo>
              </a:path>
            </a:pathLst>
          </a:custGeom>
          <a:noFill/>
          <a:ln w="25400" cap="rnd">
            <a:solidFill>
              <a:srgbClr val="C9D3C9">
                <a:alpha val="85000"/>
              </a:srgbClr>
            </a:solidFill>
          </a:ln>
        </p:spPr>
        <p:txBody>
          <a:bodyPr rtlCol="0" anchor="ctr"/>
          <a:lstStyle/>
          <a:p>
            <a:pPr algn="ctr"/>
          </a:p>
        </p:txBody>
      </p:sp>
      <p:sp>
        <p:nvSpPr>
          <p:cNvPr id="37" name="deckkit-motif-quiet+decor:a chalk stroke; the words it frames carry the meaning"/>
          <p:cNvSpPr/>
          <p:nvPr/>
        </p:nvSpPr>
        <p:spPr>
          <a:xfrm>
            <a:off x="5755953" y="4817571"/>
            <a:ext cx="174682" cy="9144"/>
          </a:xfrm>
          <a:custGeom>
            <a:avLst/>
            <a:gdLst/>
            <a:ahLst/>
            <a:cxnLst/>
            <a:rect l="0" t="0" r="r" b="b"/>
            <a:pathLst>
              <a:path w="100000" h="100000" fill="none">
                <a:moveTo>
                  <a:pt x="0" y="0"/>
                </a:moveTo>
                <a:lnTo>
                  <a:pt x="100000" y="63033"/>
                </a:lnTo>
              </a:path>
            </a:pathLst>
          </a:custGeom>
          <a:noFill/>
          <a:ln w="25400" cap="rnd">
            <a:solidFill>
              <a:srgbClr val="C9D3C9">
                <a:alpha val="85000"/>
              </a:srgbClr>
            </a:solidFill>
          </a:ln>
        </p:spPr>
        <p:txBody>
          <a:bodyPr rtlCol="0" anchor="ctr"/>
          <a:lstStyle/>
          <a:p>
            <a:pPr algn="ctr"/>
          </a:p>
        </p:txBody>
      </p:sp>
      <p:sp>
        <p:nvSpPr>
          <p:cNvPr id="38" name="deckkit-motif-quiet+decor:a chalk stroke; the words it frames carry the meaning"/>
          <p:cNvSpPr/>
          <p:nvPr/>
        </p:nvSpPr>
        <p:spPr>
          <a:xfrm>
            <a:off x="5991042" y="4825954"/>
            <a:ext cx="173230" cy="9144"/>
          </a:xfrm>
          <a:custGeom>
            <a:avLst/>
            <a:gdLst/>
            <a:ahLst/>
            <a:cxnLst/>
            <a:rect l="0" t="0" r="r" b="b"/>
            <a:pathLst>
              <a:path w="100000" h="100000" fill="none">
                <a:moveTo>
                  <a:pt x="0" y="66052"/>
                </a:moveTo>
                <a:lnTo>
                  <a:pt x="100000" y="0"/>
                </a:lnTo>
              </a:path>
            </a:pathLst>
          </a:custGeom>
          <a:noFill/>
          <a:ln w="25400" cap="rnd">
            <a:solidFill>
              <a:srgbClr val="C9D3C9">
                <a:alpha val="85000"/>
              </a:srgbClr>
            </a:solidFill>
          </a:ln>
        </p:spPr>
        <p:txBody>
          <a:bodyPr rtlCol="0" anchor="ctr"/>
          <a:lstStyle/>
          <a:p>
            <a:pPr algn="ctr"/>
          </a:p>
        </p:txBody>
      </p:sp>
      <p:sp>
        <p:nvSpPr>
          <p:cNvPr id="39" name="deckkit-motif-quiet+decor:a chalk stroke; the words it frames carry the meaning"/>
          <p:cNvSpPr/>
          <p:nvPr/>
        </p:nvSpPr>
        <p:spPr>
          <a:xfrm>
            <a:off x="6233868" y="4833316"/>
            <a:ext cx="153782" cy="9144"/>
          </a:xfrm>
          <a:custGeom>
            <a:avLst/>
            <a:gdLst/>
            <a:ahLst/>
            <a:cxnLst/>
            <a:rect l="0" t="0" r="r" b="b"/>
            <a:pathLst>
              <a:path w="100000" h="100000" fill="none">
                <a:moveTo>
                  <a:pt x="0" y="0"/>
                </a:moveTo>
                <a:lnTo>
                  <a:pt x="100000" y="34185"/>
                </a:lnTo>
              </a:path>
            </a:pathLst>
          </a:custGeom>
          <a:noFill/>
          <a:ln w="25400" cap="rnd">
            <a:solidFill>
              <a:srgbClr val="C9D3C9">
                <a:alpha val="85000"/>
              </a:srgbClr>
            </a:solidFill>
          </a:ln>
        </p:spPr>
        <p:txBody>
          <a:bodyPr rtlCol="0" anchor="ctr"/>
          <a:lstStyle/>
          <a:p>
            <a:pPr algn="ctr"/>
          </a:p>
        </p:txBody>
      </p:sp>
      <p:sp>
        <p:nvSpPr>
          <p:cNvPr id="40" name="deckkit-motif-quiet+decor:a chalk stroke; the words it frames carry the meaning"/>
          <p:cNvSpPr/>
          <p:nvPr/>
        </p:nvSpPr>
        <p:spPr>
          <a:xfrm>
            <a:off x="6469038" y="4818364"/>
            <a:ext cx="172501" cy="20252"/>
          </a:xfrm>
          <a:custGeom>
            <a:avLst/>
            <a:gdLst/>
            <a:ahLst/>
            <a:cxnLst/>
            <a:rect l="0" t="0" r="r" b="b"/>
            <a:pathLst>
              <a:path w="100000" h="100000" fill="none">
                <a:moveTo>
                  <a:pt x="0" y="100000"/>
                </a:moveTo>
                <a:lnTo>
                  <a:pt x="100000" y="0"/>
                </a:lnTo>
              </a:path>
            </a:pathLst>
          </a:custGeom>
          <a:noFill/>
          <a:ln w="25400" cap="rnd">
            <a:solidFill>
              <a:srgbClr val="C9D3C9">
                <a:alpha val="85000"/>
              </a:srgbClr>
            </a:solidFill>
          </a:ln>
        </p:spPr>
        <p:txBody>
          <a:bodyPr rtlCol="0" anchor="ctr"/>
          <a:lstStyle/>
          <a:p>
            <a:pPr algn="ctr"/>
          </a:p>
        </p:txBody>
      </p:sp>
      <p:sp>
        <p:nvSpPr>
          <p:cNvPr id="41" name="deckkit-motif-quiet+decor:a chalk stroke; the words it frames carry the meaning"/>
          <p:cNvSpPr/>
          <p:nvPr/>
        </p:nvSpPr>
        <p:spPr>
          <a:xfrm>
            <a:off x="6702552" y="4821898"/>
            <a:ext cx="162816" cy="9144"/>
          </a:xfrm>
          <a:custGeom>
            <a:avLst/>
            <a:gdLst/>
            <a:ahLst/>
            <a:cxnLst/>
            <a:rect l="0" t="0" r="r" b="b"/>
            <a:pathLst>
              <a:path w="100000" h="100000" fill="none">
                <a:moveTo>
                  <a:pt x="0" y="0"/>
                </a:moveTo>
                <a:lnTo>
                  <a:pt x="100000" y="47001"/>
                </a:lnTo>
              </a:path>
            </a:pathLst>
          </a:custGeom>
          <a:noFill/>
          <a:ln w="25400" cap="rnd">
            <a:solidFill>
              <a:srgbClr val="C9D3C9">
                <a:alpha val="85000"/>
              </a:srgbClr>
            </a:solidFill>
          </a:ln>
        </p:spPr>
        <p:txBody>
          <a:bodyPr rtlCol="0" anchor="ctr"/>
          <a:lstStyle/>
          <a:p>
            <a:pPr algn="ctr"/>
          </a:p>
        </p:txBody>
      </p:sp>
      <p:sp>
        <p:nvSpPr>
          <p:cNvPr id="42" name="deckkit-motif-quiet+decor:a chalk stroke; the words it frames carry the meaning"/>
          <p:cNvSpPr/>
          <p:nvPr/>
        </p:nvSpPr>
        <p:spPr>
          <a:xfrm>
            <a:off x="6949436" y="4824857"/>
            <a:ext cx="160932" cy="9144"/>
          </a:xfrm>
          <a:custGeom>
            <a:avLst/>
            <a:gdLst/>
            <a:ahLst/>
            <a:cxnLst/>
            <a:rect l="0" t="0" r="r" b="b"/>
            <a:pathLst>
              <a:path w="100000" h="100000" fill="none">
                <a:moveTo>
                  <a:pt x="0" y="0"/>
                </a:moveTo>
                <a:lnTo>
                  <a:pt x="100000" y="44288"/>
                </a:lnTo>
              </a:path>
            </a:pathLst>
          </a:custGeom>
          <a:noFill/>
          <a:ln w="25400" cap="rnd">
            <a:solidFill>
              <a:srgbClr val="C9D3C9">
                <a:alpha val="85000"/>
              </a:srgbClr>
            </a:solidFill>
          </a:ln>
        </p:spPr>
        <p:txBody>
          <a:bodyPr rtlCol="0" anchor="ctr"/>
          <a:lstStyle/>
          <a:p>
            <a:pPr algn="ctr"/>
          </a:p>
        </p:txBody>
      </p:sp>
      <p:sp>
        <p:nvSpPr>
          <p:cNvPr id="43" name="deckkit-motif-quiet+decor:a chalk stroke; the words it frames carry the meaning"/>
          <p:cNvSpPr/>
          <p:nvPr/>
        </p:nvSpPr>
        <p:spPr>
          <a:xfrm>
            <a:off x="7177922" y="4823349"/>
            <a:ext cx="166935" cy="13881"/>
          </a:xfrm>
          <a:custGeom>
            <a:avLst/>
            <a:gdLst/>
            <a:ahLst/>
            <a:cxnLst/>
            <a:rect l="0" t="0" r="r" b="b"/>
            <a:pathLst>
              <a:path w="100000" h="100000" fill="none">
                <a:moveTo>
                  <a:pt x="0" y="100000"/>
                </a:moveTo>
                <a:lnTo>
                  <a:pt x="100000" y="0"/>
                </a:lnTo>
              </a:path>
            </a:pathLst>
          </a:custGeom>
          <a:noFill/>
          <a:ln w="25400" cap="rnd">
            <a:solidFill>
              <a:srgbClr val="C9D3C9">
                <a:alpha val="85000"/>
              </a:srgbClr>
            </a:solidFill>
          </a:ln>
        </p:spPr>
        <p:txBody>
          <a:bodyPr rtlCol="0" anchor="ctr"/>
          <a:lstStyle/>
          <a:p>
            <a:pPr algn="ctr"/>
          </a:p>
        </p:txBody>
      </p:sp>
      <p:sp>
        <p:nvSpPr>
          <p:cNvPr id="44" name="deckkit-motif-quiet+decor:a chalk stroke; the words it frames carry the meaning"/>
          <p:cNvSpPr/>
          <p:nvPr/>
        </p:nvSpPr>
        <p:spPr>
          <a:xfrm>
            <a:off x="7434672" y="4827508"/>
            <a:ext cx="162411" cy="9144"/>
          </a:xfrm>
          <a:custGeom>
            <a:avLst/>
            <a:gdLst/>
            <a:ahLst/>
            <a:cxnLst/>
            <a:rect l="0" t="0" r="r" b="b"/>
            <a:pathLst>
              <a:path w="100000" h="100000" fill="none">
                <a:moveTo>
                  <a:pt x="0" y="39798"/>
                </a:moveTo>
                <a:lnTo>
                  <a:pt x="100000" y="0"/>
                </a:lnTo>
              </a:path>
            </a:pathLst>
          </a:custGeom>
          <a:noFill/>
          <a:ln w="25400" cap="rnd">
            <a:solidFill>
              <a:srgbClr val="C9D3C9">
                <a:alpha val="85000"/>
              </a:srgbClr>
            </a:solidFill>
          </a:ln>
        </p:spPr>
        <p:txBody>
          <a:bodyPr rtlCol="0" anchor="ctr"/>
          <a:lstStyle/>
          <a:p>
            <a:pPr algn="ctr"/>
          </a:p>
        </p:txBody>
      </p:sp>
      <p:sp>
        <p:nvSpPr>
          <p:cNvPr id="45" name="deckkit-motif-quiet+decor:a chalk stroke; the words it frames carry the meaning"/>
          <p:cNvSpPr/>
          <p:nvPr/>
        </p:nvSpPr>
        <p:spPr>
          <a:xfrm>
            <a:off x="7675772" y="4822229"/>
            <a:ext cx="150165" cy="9144"/>
          </a:xfrm>
          <a:custGeom>
            <a:avLst/>
            <a:gdLst/>
            <a:ahLst/>
            <a:cxnLst/>
            <a:rect l="0" t="0" r="r" b="b"/>
            <a:pathLst>
              <a:path w="100000" h="100000" fill="none">
                <a:moveTo>
                  <a:pt x="0" y="0"/>
                </a:moveTo>
                <a:lnTo>
                  <a:pt x="100000" y="3408"/>
                </a:lnTo>
              </a:path>
            </a:pathLst>
          </a:custGeom>
          <a:noFill/>
          <a:ln w="25400" cap="rnd">
            <a:solidFill>
              <a:srgbClr val="C9D3C9">
                <a:alpha val="85000"/>
              </a:srgbClr>
            </a:solidFill>
          </a:ln>
        </p:spPr>
        <p:txBody>
          <a:bodyPr rtlCol="0" anchor="ctr"/>
          <a:lstStyle/>
          <a:p>
            <a:pPr algn="ctr"/>
          </a:p>
        </p:txBody>
      </p:sp>
      <p:sp>
        <p:nvSpPr>
          <p:cNvPr id="46" name="deckkit-motif-quiet+decor:a chalk stroke; the words it frames carry the meaning"/>
          <p:cNvSpPr/>
          <p:nvPr/>
        </p:nvSpPr>
        <p:spPr>
          <a:xfrm>
            <a:off x="7900160" y="4819446"/>
            <a:ext cx="179933" cy="9144"/>
          </a:xfrm>
          <a:custGeom>
            <a:avLst/>
            <a:gdLst/>
            <a:ahLst/>
            <a:cxnLst/>
            <a:rect l="0" t="0" r="r" b="b"/>
            <a:pathLst>
              <a:path w="100000" h="100000" fill="none">
                <a:moveTo>
                  <a:pt x="0" y="0"/>
                </a:moveTo>
                <a:lnTo>
                  <a:pt x="100000" y="57666"/>
                </a:lnTo>
              </a:path>
            </a:pathLst>
          </a:custGeom>
          <a:noFill/>
          <a:ln w="25400" cap="rnd">
            <a:solidFill>
              <a:srgbClr val="C9D3C9">
                <a:alpha val="85000"/>
              </a:srgbClr>
            </a:solidFill>
          </a:ln>
        </p:spPr>
        <p:txBody>
          <a:bodyPr rtlCol="0" anchor="ctr"/>
          <a:lstStyle/>
          <a:p>
            <a:pPr algn="ctr"/>
          </a:p>
        </p:txBody>
      </p:sp>
      <p:sp>
        <p:nvSpPr>
          <p:cNvPr id="47" name="deckkit-motif-quiet+decor:a chalk stroke; the words it frames carry the meaning"/>
          <p:cNvSpPr/>
          <p:nvPr/>
        </p:nvSpPr>
        <p:spPr>
          <a:xfrm>
            <a:off x="8147762" y="4824526"/>
            <a:ext cx="151277" cy="9144"/>
          </a:xfrm>
          <a:custGeom>
            <a:avLst/>
            <a:gdLst/>
            <a:ahLst/>
            <a:cxnLst/>
            <a:rect l="0" t="0" r="r" b="b"/>
            <a:pathLst>
              <a:path w="100000" h="100000" fill="none">
                <a:moveTo>
                  <a:pt x="0" y="0"/>
                </a:moveTo>
                <a:lnTo>
                  <a:pt x="100000" y="89566"/>
                </a:lnTo>
              </a:path>
            </a:pathLst>
          </a:custGeom>
          <a:noFill/>
          <a:ln w="25400" cap="rnd">
            <a:solidFill>
              <a:srgbClr val="C9D3C9">
                <a:alpha val="85000"/>
              </a:srgbClr>
            </a:solidFill>
          </a:ln>
        </p:spPr>
        <p:txBody>
          <a:bodyPr rtlCol="0" anchor="ctr"/>
          <a:lstStyle/>
          <a:p>
            <a:pPr algn="ctr"/>
          </a:p>
        </p:txBody>
      </p:sp>
      <p:sp>
        <p:nvSpPr>
          <p:cNvPr id="48" name="deckkit-motif-quiet+decor:a chalk stroke; the words it frames carry the meaning"/>
          <p:cNvSpPr/>
          <p:nvPr/>
        </p:nvSpPr>
        <p:spPr>
          <a:xfrm>
            <a:off x="8387715" y="4822172"/>
            <a:ext cx="154797" cy="9144"/>
          </a:xfrm>
          <a:custGeom>
            <a:avLst/>
            <a:gdLst/>
            <a:ahLst/>
            <a:cxnLst/>
            <a:rect l="0" t="0" r="r" b="b"/>
            <a:pathLst>
              <a:path w="100000" h="100000" fill="none">
                <a:moveTo>
                  <a:pt x="0" y="0"/>
                </a:moveTo>
                <a:lnTo>
                  <a:pt x="100000" y="10396"/>
                </a:lnTo>
              </a:path>
            </a:pathLst>
          </a:custGeom>
          <a:noFill/>
          <a:ln w="25400" cap="rnd">
            <a:solidFill>
              <a:srgbClr val="C9D3C9">
                <a:alpha val="85000"/>
              </a:srgbClr>
            </a:solidFill>
          </a:ln>
        </p:spPr>
        <p:txBody>
          <a:bodyPr rtlCol="0" anchor="ctr"/>
          <a:lstStyle/>
          <a:p>
            <a:pPr algn="ctr"/>
          </a:p>
        </p:txBody>
      </p:sp>
      <p:sp>
        <p:nvSpPr>
          <p:cNvPr id="49" name="deckkit-motif-quiet+decor:a chalk stroke; the words it frames carry the meaning"/>
          <p:cNvSpPr/>
          <p:nvPr/>
        </p:nvSpPr>
        <p:spPr>
          <a:xfrm>
            <a:off x="8615568" y="4819113"/>
            <a:ext cx="166491" cy="15978"/>
          </a:xfrm>
          <a:custGeom>
            <a:avLst/>
            <a:gdLst/>
            <a:ahLst/>
            <a:cxnLst/>
            <a:rect l="0" t="0" r="r" b="b"/>
            <a:pathLst>
              <a:path w="100000" h="100000" fill="none">
                <a:moveTo>
                  <a:pt x="0" y="0"/>
                </a:moveTo>
                <a:lnTo>
                  <a:pt x="100000" y="100000"/>
                </a:lnTo>
              </a:path>
            </a:pathLst>
          </a:custGeom>
          <a:noFill/>
          <a:ln w="25400" cap="rnd">
            <a:solidFill>
              <a:srgbClr val="C9D3C9">
                <a:alpha val="85000"/>
              </a:srgbClr>
            </a:solidFill>
          </a:ln>
        </p:spPr>
        <p:txBody>
          <a:bodyPr rtlCol="0" anchor="ctr"/>
          <a:lstStyle/>
          <a:p>
            <a:pPr algn="ctr"/>
          </a:p>
        </p:txBody>
      </p:sp>
      <p:sp>
        <p:nvSpPr>
          <p:cNvPr id="50" name="deckkit-motif-quiet+decor:a chalk stroke; the words it frames carry the meaning"/>
          <p:cNvSpPr/>
          <p:nvPr/>
        </p:nvSpPr>
        <p:spPr>
          <a:xfrm>
            <a:off x="8866144" y="4817699"/>
            <a:ext cx="155345" cy="9144"/>
          </a:xfrm>
          <a:custGeom>
            <a:avLst/>
            <a:gdLst/>
            <a:ahLst/>
            <a:cxnLst/>
            <a:rect l="0" t="0" r="r" b="b"/>
            <a:pathLst>
              <a:path w="100000" h="100000" fill="none">
                <a:moveTo>
                  <a:pt x="0" y="49453"/>
                </a:moveTo>
                <a:lnTo>
                  <a:pt x="100000" y="0"/>
                </a:lnTo>
              </a:path>
            </a:pathLst>
          </a:custGeom>
          <a:noFill/>
          <a:ln w="25400" cap="rnd">
            <a:solidFill>
              <a:srgbClr val="C9D3C9">
                <a:alpha val="85000"/>
              </a:srgbClr>
            </a:solidFill>
          </a:ln>
        </p:spPr>
        <p:txBody>
          <a:bodyPr rtlCol="0" anchor="ctr"/>
          <a:lstStyle/>
          <a:p>
            <a:pPr algn="ctr"/>
          </a:p>
        </p:txBody>
      </p:sp>
      <p:sp>
        <p:nvSpPr>
          <p:cNvPr id="51" name="deckkit-motif-quiet+decor:a chalk stroke; the words it frames carry the meaning"/>
          <p:cNvSpPr/>
          <p:nvPr/>
        </p:nvSpPr>
        <p:spPr>
          <a:xfrm>
            <a:off x="9095211" y="4826710"/>
            <a:ext cx="167031" cy="9144"/>
          </a:xfrm>
          <a:custGeom>
            <a:avLst/>
            <a:gdLst/>
            <a:ahLst/>
            <a:cxnLst/>
            <a:rect l="0" t="0" r="r" b="b"/>
            <a:pathLst>
              <a:path w="100000" h="100000" fill="none">
                <a:moveTo>
                  <a:pt x="0" y="0"/>
                </a:moveTo>
                <a:lnTo>
                  <a:pt x="100000" y="22307"/>
                </a:lnTo>
              </a:path>
            </a:pathLst>
          </a:custGeom>
          <a:noFill/>
          <a:ln w="25400" cap="rnd">
            <a:solidFill>
              <a:srgbClr val="C9D3C9">
                <a:alpha val="85000"/>
              </a:srgbClr>
            </a:solidFill>
          </a:ln>
        </p:spPr>
        <p:txBody>
          <a:bodyPr rtlCol="0" anchor="ctr"/>
          <a:lstStyle/>
          <a:p>
            <a:pPr algn="ctr"/>
          </a:p>
        </p:txBody>
      </p:sp>
      <p:sp>
        <p:nvSpPr>
          <p:cNvPr id="52" name="deckkit-motif-quiet+decor:a chalk stroke; the words it frames carry the meaning"/>
          <p:cNvSpPr/>
          <p:nvPr/>
        </p:nvSpPr>
        <p:spPr>
          <a:xfrm>
            <a:off x="9328194" y="4821229"/>
            <a:ext cx="166005" cy="9144"/>
          </a:xfrm>
          <a:custGeom>
            <a:avLst/>
            <a:gdLst/>
            <a:ahLst/>
            <a:cxnLst/>
            <a:rect l="0" t="0" r="r" b="b"/>
            <a:pathLst>
              <a:path w="100000" h="100000" fill="none">
                <a:moveTo>
                  <a:pt x="0" y="0"/>
                </a:moveTo>
                <a:lnTo>
                  <a:pt x="100000" y="82844"/>
                </a:lnTo>
              </a:path>
            </a:pathLst>
          </a:custGeom>
          <a:noFill/>
          <a:ln w="25400" cap="rnd">
            <a:solidFill>
              <a:srgbClr val="C9D3C9">
                <a:alpha val="85000"/>
              </a:srgbClr>
            </a:solidFill>
          </a:ln>
        </p:spPr>
        <p:txBody>
          <a:bodyPr rtlCol="0" anchor="ctr"/>
          <a:lstStyle/>
          <a:p>
            <a:pPr algn="ctr"/>
          </a:p>
        </p:txBody>
      </p:sp>
      <p:sp>
        <p:nvSpPr>
          <p:cNvPr id="53" name="deckkit-motif-quiet+decor:a chalk stroke; the words it frames carry the meaning"/>
          <p:cNvSpPr/>
          <p:nvPr/>
        </p:nvSpPr>
        <p:spPr>
          <a:xfrm>
            <a:off x="9581028" y="4822314"/>
            <a:ext cx="166332" cy="14860"/>
          </a:xfrm>
          <a:custGeom>
            <a:avLst/>
            <a:gdLst/>
            <a:ahLst/>
            <a:cxnLst/>
            <a:rect l="0" t="0" r="r" b="b"/>
            <a:pathLst>
              <a:path w="100000" h="100000" fill="none">
                <a:moveTo>
                  <a:pt x="0" y="0"/>
                </a:moveTo>
                <a:lnTo>
                  <a:pt x="100000" y="100000"/>
                </a:lnTo>
              </a:path>
            </a:pathLst>
          </a:custGeom>
          <a:noFill/>
          <a:ln w="25400" cap="rnd">
            <a:solidFill>
              <a:srgbClr val="C9D3C9">
                <a:alpha val="85000"/>
              </a:srgbClr>
            </a:solidFill>
          </a:ln>
        </p:spPr>
        <p:txBody>
          <a:bodyPr rtlCol="0" anchor="ctr"/>
          <a:lstStyle/>
          <a:p>
            <a:pPr algn="ctr"/>
          </a:p>
        </p:txBody>
      </p:sp>
      <p:sp>
        <p:nvSpPr>
          <p:cNvPr id="54" name="deckkit-motif-quiet+decor:a chalk stroke; the words it frames carry the meaning"/>
          <p:cNvSpPr/>
          <p:nvPr/>
        </p:nvSpPr>
        <p:spPr>
          <a:xfrm>
            <a:off x="9815159" y="4830089"/>
            <a:ext cx="167170" cy="9144"/>
          </a:xfrm>
          <a:custGeom>
            <a:avLst/>
            <a:gdLst/>
            <a:ahLst/>
            <a:cxnLst/>
            <a:rect l="0" t="0" r="r" b="b"/>
            <a:pathLst>
              <a:path w="100000" h="100000" fill="none">
                <a:moveTo>
                  <a:pt x="0" y="63104"/>
                </a:moveTo>
                <a:lnTo>
                  <a:pt x="100000" y="0"/>
                </a:lnTo>
              </a:path>
            </a:pathLst>
          </a:custGeom>
          <a:noFill/>
          <a:ln w="25400" cap="rnd">
            <a:solidFill>
              <a:srgbClr val="C9D3C9">
                <a:alpha val="85000"/>
              </a:srgbClr>
            </a:solidFill>
          </a:ln>
        </p:spPr>
        <p:txBody>
          <a:bodyPr rtlCol="0" anchor="ctr"/>
          <a:lstStyle/>
          <a:p>
            <a:pPr algn="ctr"/>
          </a:p>
        </p:txBody>
      </p:sp>
      <p:sp>
        <p:nvSpPr>
          <p:cNvPr id="55" name="deckkit-motif-quiet+decor:a chalk stroke; the words it frames carry the meaning"/>
          <p:cNvSpPr/>
          <p:nvPr/>
        </p:nvSpPr>
        <p:spPr>
          <a:xfrm>
            <a:off x="10052165" y="4818841"/>
            <a:ext cx="172038" cy="16127"/>
          </a:xfrm>
          <a:custGeom>
            <a:avLst/>
            <a:gdLst/>
            <a:ahLst/>
            <a:cxnLst/>
            <a:rect l="0" t="0" r="r" b="b"/>
            <a:pathLst>
              <a:path w="100000" h="100000" fill="none">
                <a:moveTo>
                  <a:pt x="0" y="100000"/>
                </a:moveTo>
                <a:lnTo>
                  <a:pt x="100000" y="0"/>
                </a:lnTo>
              </a:path>
            </a:pathLst>
          </a:custGeom>
          <a:noFill/>
          <a:ln w="25400" cap="rnd">
            <a:solidFill>
              <a:srgbClr val="C9D3C9">
                <a:alpha val="85000"/>
              </a:srgbClr>
            </a:solidFill>
          </a:ln>
        </p:spPr>
        <p:txBody>
          <a:bodyPr rtlCol="0" anchor="ctr"/>
          <a:lstStyle/>
          <a:p>
            <a:pPr algn="ctr"/>
          </a:p>
        </p:txBody>
      </p:sp>
      <p:sp>
        <p:nvSpPr>
          <p:cNvPr id="56" name="deckkit-motif-quiet+decor:a chalk stroke; the words it frames carry the meaning"/>
          <p:cNvSpPr/>
          <p:nvPr/>
        </p:nvSpPr>
        <p:spPr>
          <a:xfrm>
            <a:off x="10302460" y="4822019"/>
            <a:ext cx="150372" cy="10300"/>
          </a:xfrm>
          <a:custGeom>
            <a:avLst/>
            <a:gdLst/>
            <a:ahLst/>
            <a:cxnLst/>
            <a:rect l="0" t="0" r="r" b="b"/>
            <a:pathLst>
              <a:path w="100000" h="100000" fill="none">
                <a:moveTo>
                  <a:pt x="0" y="100000"/>
                </a:moveTo>
                <a:lnTo>
                  <a:pt x="100000" y="0"/>
                </a:lnTo>
              </a:path>
            </a:pathLst>
          </a:custGeom>
          <a:noFill/>
          <a:ln w="25400" cap="rnd">
            <a:solidFill>
              <a:srgbClr val="C9D3C9">
                <a:alpha val="85000"/>
              </a:srgbClr>
            </a:solidFill>
          </a:ln>
        </p:spPr>
        <p:txBody>
          <a:bodyPr rtlCol="0" anchor="ctr"/>
          <a:lstStyle/>
          <a:p>
            <a:pPr algn="ctr"/>
          </a:p>
        </p:txBody>
      </p:sp>
      <p:sp>
        <p:nvSpPr>
          <p:cNvPr id="57" name="deckkit-motif-quiet+decor:a chalk stroke; the words it frames carry the meaning"/>
          <p:cNvSpPr/>
          <p:nvPr/>
        </p:nvSpPr>
        <p:spPr>
          <a:xfrm>
            <a:off x="10532754" y="4822001"/>
            <a:ext cx="165794" cy="12511"/>
          </a:xfrm>
          <a:custGeom>
            <a:avLst/>
            <a:gdLst/>
            <a:ahLst/>
            <a:cxnLst/>
            <a:rect l="0" t="0" r="r" b="b"/>
            <a:pathLst>
              <a:path w="100000" h="100000" fill="none">
                <a:moveTo>
                  <a:pt x="0" y="0"/>
                </a:moveTo>
                <a:lnTo>
                  <a:pt x="100000" y="100000"/>
                </a:lnTo>
              </a:path>
            </a:pathLst>
          </a:custGeom>
          <a:noFill/>
          <a:ln w="25400" cap="rnd">
            <a:solidFill>
              <a:srgbClr val="C9D3C9">
                <a:alpha val="85000"/>
              </a:srgbClr>
            </a:solidFill>
          </a:ln>
        </p:spPr>
        <p:txBody>
          <a:bodyPr rtlCol="0" anchor="ctr"/>
          <a:lstStyle/>
          <a:p>
            <a:pPr algn="ctr"/>
          </a:p>
        </p:txBody>
      </p:sp>
      <p:sp>
        <p:nvSpPr>
          <p:cNvPr id="58" name="deckkit-motif-quiet+decor:a chalk stroke; the words it frames carry the meaning"/>
          <p:cNvSpPr/>
          <p:nvPr/>
        </p:nvSpPr>
        <p:spPr>
          <a:xfrm>
            <a:off x="10775492" y="4823685"/>
            <a:ext cx="170859" cy="12801"/>
          </a:xfrm>
          <a:custGeom>
            <a:avLst/>
            <a:gdLst/>
            <a:ahLst/>
            <a:cxnLst/>
            <a:rect l="0" t="0" r="r" b="b"/>
            <a:pathLst>
              <a:path w="100000" h="100000" fill="none">
                <a:moveTo>
                  <a:pt x="0" y="0"/>
                </a:moveTo>
                <a:lnTo>
                  <a:pt x="100000" y="100000"/>
                </a:lnTo>
              </a:path>
            </a:pathLst>
          </a:custGeom>
          <a:noFill/>
          <a:ln w="25400" cap="rnd">
            <a:solidFill>
              <a:srgbClr val="C9D3C9">
                <a:alpha val="85000"/>
              </a:srgbClr>
            </a:solidFill>
          </a:ln>
        </p:spPr>
        <p:txBody>
          <a:bodyPr rtlCol="0" anchor="ctr"/>
          <a:lstStyle/>
          <a:p>
            <a:pPr algn="ctr"/>
          </a:p>
        </p:txBody>
      </p:sp>
      <p:sp>
        <p:nvSpPr>
          <p:cNvPr id="59" name="deckkit-motif-quiet+decor:a chalk stroke; the words it frames carry the meaning"/>
          <p:cNvSpPr/>
          <p:nvPr/>
        </p:nvSpPr>
        <p:spPr>
          <a:xfrm>
            <a:off x="11017644" y="4835937"/>
            <a:ext cx="165019" cy="9144"/>
          </a:xfrm>
          <a:custGeom>
            <a:avLst/>
            <a:gdLst/>
            <a:ahLst/>
            <a:cxnLst/>
            <a:rect l="0" t="0" r="r" b="b"/>
            <a:pathLst>
              <a:path w="100000" h="100000" fill="none">
                <a:moveTo>
                  <a:pt x="0" y="24445"/>
                </a:moveTo>
                <a:lnTo>
                  <a:pt x="100000" y="0"/>
                </a:lnTo>
              </a:path>
            </a:pathLst>
          </a:custGeom>
          <a:noFill/>
          <a:ln w="25400" cap="rnd">
            <a:solidFill>
              <a:srgbClr val="C9D3C9">
                <a:alpha val="85000"/>
              </a:srgbClr>
            </a:solidFill>
          </a:ln>
        </p:spPr>
        <p:txBody>
          <a:bodyPr rtlCol="0" anchor="ctr"/>
          <a:lstStyle/>
          <a:p>
            <a:pPr algn="ctr"/>
          </a:p>
        </p:txBody>
      </p:sp>
      <p:sp>
        <p:nvSpPr>
          <p:cNvPr id="60" name="deckkit-motif-quiet+decor:a chalk stroke; the words it frames carry the meaning"/>
          <p:cNvSpPr/>
          <p:nvPr/>
        </p:nvSpPr>
        <p:spPr>
          <a:xfrm>
            <a:off x="11243930" y="4822177"/>
            <a:ext cx="161318" cy="13654"/>
          </a:xfrm>
          <a:custGeom>
            <a:avLst/>
            <a:gdLst/>
            <a:ahLst/>
            <a:cxnLst/>
            <a:rect l="0" t="0" r="r" b="b"/>
            <a:pathLst>
              <a:path w="100000" h="100000" fill="none">
                <a:moveTo>
                  <a:pt x="0" y="0"/>
                </a:moveTo>
                <a:lnTo>
                  <a:pt x="100000" y="100000"/>
                </a:lnTo>
              </a:path>
            </a:pathLst>
          </a:custGeom>
          <a:noFill/>
          <a:ln w="25400" cap="rnd">
            <a:solidFill>
              <a:srgbClr val="C9D3C9">
                <a:alpha val="85000"/>
              </a:srgbClr>
            </a:solidFill>
          </a:ln>
        </p:spPr>
        <p:txBody>
          <a:bodyPr rtlCol="0" anchor="ctr"/>
          <a:lstStyle/>
          <a:p>
            <a:pPr algn="ctr"/>
          </a:p>
        </p:txBody>
      </p:sp>
      <p:sp>
        <p:nvSpPr>
          <p:cNvPr id="61" name="deckkit-motif-quiet+decor:a chalk stroke; the words it frames carry the meaning"/>
          <p:cNvSpPr/>
          <p:nvPr/>
        </p:nvSpPr>
        <p:spPr>
          <a:xfrm>
            <a:off x="725769" y="5158186"/>
            <a:ext cx="10731551" cy="9144"/>
          </a:xfrm>
          <a:custGeom>
            <a:avLst/>
            <a:gdLst/>
            <a:ahLst/>
            <a:cxnLst/>
            <a:rect l="0" t="0" r="r" b="b"/>
            <a:pathLst>
              <a:path w="100000" h="100000" fill="none">
                <a:moveTo>
                  <a:pt x="0" y="0"/>
                </a:moveTo>
                <a:lnTo>
                  <a:pt x="100000" y="14326"/>
                </a:lnTo>
              </a:path>
            </a:pathLst>
          </a:custGeom>
          <a:noFill/>
          <a:ln w="17780" cap="rnd">
            <a:solidFill>
              <a:srgbClr val="C9D3C9">
                <a:alpha val="85000"/>
              </a:srgbClr>
            </a:solidFill>
          </a:ln>
        </p:spPr>
        <p:txBody>
          <a:bodyPr rtlCol="0" anchor="ctr"/>
          <a:lstStyle/>
          <a:p>
            <a:pPr algn="ctr"/>
          </a:p>
        </p:txBody>
      </p:sp>
      <p:sp>
        <p:nvSpPr>
          <p:cNvPr id="62" name="TextBox 61"/>
          <p:cNvSpPr txBox="1"/>
          <p:nvPr/>
        </p:nvSpPr>
        <p:spPr>
          <a:xfrm>
            <a:off x="731520" y="5266944"/>
            <a:ext cx="718820" cy="420624"/>
          </a:xfrm>
          <a:prstGeom prst="rect">
            <a:avLst/>
          </a:prstGeom>
          <a:noFill/>
          <a:ln/>
        </p:spPr>
        <p:txBody>
          <a:bodyPr wrap="square" anchor="ctr" lIns="25400" rIns="25400" tIns="25400" bIns="25400">
            <a:spAutoFit/>
          </a:bodyPr>
          <a:lstStyle/>
          <a:p>
            <a:pPr algn="l">
              <a:lnSpc>
                <a:spcPct val="100000"/>
              </a:lnSpc>
              <a:spcBef>
                <a:spcPts val="0"/>
              </a:spcBef>
              <a:spcAft>
                <a:spcPts val="400"/>
              </a:spcAft>
            </a:pPr>
            <a:r>
              <a:rPr sz="1400" b="1" i="0">
                <a:solidFill>
                  <a:srgbClr val="F2A9B8"/>
                </a:solidFill>
                <a:latin typeface="Chalkboard SE"/>
                <a:ea typeface="Hiragino Sans GB"/>
              </a:rPr>
              <a:t>Board</a:t>
            </a:r>
          </a:p>
        </p:txBody>
      </p:sp>
      <p:sp>
        <p:nvSpPr>
          <p:cNvPr id="63" name="deckkit-motif-quiet+overlap+decor:a chalk frame drawn round its own words; the box encloses the text by design"/>
          <p:cNvSpPr/>
          <p:nvPr/>
        </p:nvSpPr>
        <p:spPr>
          <a:xfrm>
            <a:off x="664955" y="5227101"/>
            <a:ext cx="734285" cy="505352"/>
          </a:xfrm>
          <a:custGeom>
            <a:avLst/>
            <a:gdLst/>
            <a:ahLst/>
            <a:cxnLst/>
            <a:rect l="0" t="0" r="r" b="b"/>
            <a:pathLst>
              <a:path w="100000" h="100000" fill="none">
                <a:moveTo>
                  <a:pt x="3467" y="1771"/>
                </a:moveTo>
                <a:lnTo>
                  <a:pt x="100000" y="0"/>
                </a:lnTo>
                <a:lnTo>
                  <a:pt x="94608" y="100000"/>
                </a:lnTo>
                <a:lnTo>
                  <a:pt x="0" y="98580"/>
                </a:lnTo>
                <a:lnTo>
                  <a:pt x="10699" y="3799"/>
                </a:lnTo>
              </a:path>
            </a:pathLst>
          </a:custGeom>
          <a:noFill/>
          <a:ln w="25400" cap="rnd">
            <a:solidFill>
              <a:srgbClr val="F2A9B8">
                <a:alpha val="85000"/>
              </a:srgbClr>
            </a:solidFill>
          </a:ln>
        </p:spPr>
        <p:txBody>
          <a:bodyPr rtlCol="0" anchor="ctr"/>
          <a:lstStyle/>
          <a:p>
            <a:pPr algn="ctr"/>
          </a:p>
        </p:txBody>
      </p:sp>
      <p:sp>
        <p:nvSpPr>
          <p:cNvPr id="64" name="deckkit-motif-quiet+overlap+decor:a chalk frame drawn round its own words; the box encloses the text by design"/>
          <p:cNvSpPr/>
          <p:nvPr/>
        </p:nvSpPr>
        <p:spPr>
          <a:xfrm>
            <a:off x="682458" y="5230425"/>
            <a:ext cx="698490" cy="504788"/>
          </a:xfrm>
          <a:custGeom>
            <a:avLst/>
            <a:gdLst/>
            <a:ahLst/>
            <a:cxnLst/>
            <a:rect l="0" t="0" r="r" b="b"/>
            <a:pathLst>
              <a:path w="100000" h="100000" fill="none">
                <a:moveTo>
                  <a:pt x="14" y="0"/>
                </a:moveTo>
                <a:lnTo>
                  <a:pt x="100000" y="837"/>
                </a:lnTo>
                <a:lnTo>
                  <a:pt x="97533" y="97082"/>
                </a:lnTo>
                <a:lnTo>
                  <a:pt x="0" y="100000"/>
                </a:lnTo>
                <a:lnTo>
                  <a:pt x="8817" y="2373"/>
                </a:lnTo>
              </a:path>
            </a:pathLst>
          </a:custGeom>
          <a:noFill/>
          <a:ln w="15240" cap="rnd">
            <a:solidFill>
              <a:srgbClr val="F2A9B8">
                <a:alpha val="45000"/>
              </a:srgbClr>
            </a:solidFill>
          </a:ln>
        </p:spPr>
        <p:txBody>
          <a:bodyPr rtlCol="0" anchor="ctr"/>
          <a:lstStyle/>
          <a:p>
            <a:pPr algn="ctr"/>
          </a:p>
        </p:txBody>
      </p:sp>
      <p:sp>
        <p:nvSpPr>
          <p:cNvPr id="65" name="deckkit-motif-quiet+decor:a chalk stroke; the words it frames carry the meaning"/>
          <p:cNvSpPr/>
          <p:nvPr/>
        </p:nvSpPr>
        <p:spPr>
          <a:xfrm>
            <a:off x="2012888" y="5810204"/>
            <a:ext cx="174219" cy="9144"/>
          </a:xfrm>
          <a:custGeom>
            <a:avLst/>
            <a:gdLst/>
            <a:ahLst/>
            <a:cxnLst/>
            <a:rect l="0" t="0" r="r" b="b"/>
            <a:pathLst>
              <a:path w="100000" h="100000" fill="none">
                <a:moveTo>
                  <a:pt x="0" y="0"/>
                </a:moveTo>
                <a:lnTo>
                  <a:pt x="100000" y="14326"/>
                </a:lnTo>
              </a:path>
            </a:pathLst>
          </a:custGeom>
          <a:noFill/>
          <a:ln w="25400" cap="rnd">
            <a:solidFill>
              <a:srgbClr val="C9D3C9">
                <a:alpha val="85000"/>
              </a:srgbClr>
            </a:solidFill>
          </a:ln>
        </p:spPr>
        <p:txBody>
          <a:bodyPr rtlCol="0" anchor="ctr"/>
          <a:lstStyle/>
          <a:p>
            <a:pPr algn="ctr"/>
          </a:p>
        </p:txBody>
      </p:sp>
      <p:sp>
        <p:nvSpPr>
          <p:cNvPr id="66" name="deckkit-motif-quiet+decor:a chalk stroke; the words it frames carry the meaning"/>
          <p:cNvSpPr/>
          <p:nvPr/>
        </p:nvSpPr>
        <p:spPr>
          <a:xfrm>
            <a:off x="2257321" y="5800525"/>
            <a:ext cx="174834" cy="9144"/>
          </a:xfrm>
          <a:custGeom>
            <a:avLst/>
            <a:gdLst/>
            <a:ahLst/>
            <a:cxnLst/>
            <a:rect l="0" t="0" r="r" b="b"/>
            <a:pathLst>
              <a:path w="100000" h="100000" fill="none">
                <a:moveTo>
                  <a:pt x="0" y="0"/>
                </a:moveTo>
                <a:lnTo>
                  <a:pt x="100000" y="12433"/>
                </a:lnTo>
              </a:path>
            </a:pathLst>
          </a:custGeom>
          <a:noFill/>
          <a:ln w="25400" cap="rnd">
            <a:solidFill>
              <a:srgbClr val="C9D3C9">
                <a:alpha val="85000"/>
              </a:srgbClr>
            </a:solidFill>
          </a:ln>
        </p:spPr>
        <p:txBody>
          <a:bodyPr rtlCol="0" anchor="ctr"/>
          <a:lstStyle/>
          <a:p>
            <a:pPr algn="ctr"/>
          </a:p>
        </p:txBody>
      </p:sp>
      <p:sp>
        <p:nvSpPr>
          <p:cNvPr id="67" name="deckkit-motif-quiet+decor:a chalk stroke; the words it frames carry the meaning"/>
          <p:cNvSpPr/>
          <p:nvPr/>
        </p:nvSpPr>
        <p:spPr>
          <a:xfrm>
            <a:off x="2510286" y="5814540"/>
            <a:ext cx="175104" cy="9144"/>
          </a:xfrm>
          <a:custGeom>
            <a:avLst/>
            <a:gdLst/>
            <a:ahLst/>
            <a:cxnLst/>
            <a:rect l="0" t="0" r="r" b="b"/>
            <a:pathLst>
              <a:path w="100000" h="100000" fill="none">
                <a:moveTo>
                  <a:pt x="0" y="0"/>
                </a:moveTo>
                <a:lnTo>
                  <a:pt x="100000" y="48159"/>
                </a:lnTo>
              </a:path>
            </a:pathLst>
          </a:custGeom>
          <a:noFill/>
          <a:ln w="25400" cap="rnd">
            <a:solidFill>
              <a:srgbClr val="C9D3C9">
                <a:alpha val="85000"/>
              </a:srgbClr>
            </a:solidFill>
          </a:ln>
        </p:spPr>
        <p:txBody>
          <a:bodyPr rtlCol="0" anchor="ctr"/>
          <a:lstStyle/>
          <a:p>
            <a:pPr algn="ctr"/>
          </a:p>
        </p:txBody>
      </p:sp>
      <p:sp>
        <p:nvSpPr>
          <p:cNvPr id="68" name="deckkit-motif-quiet+decor:a chalk stroke; the words it frames carry the meaning"/>
          <p:cNvSpPr/>
          <p:nvPr/>
        </p:nvSpPr>
        <p:spPr>
          <a:xfrm>
            <a:off x="2758502" y="5804002"/>
            <a:ext cx="164557" cy="12296"/>
          </a:xfrm>
          <a:custGeom>
            <a:avLst/>
            <a:gdLst/>
            <a:ahLst/>
            <a:cxnLst/>
            <a:rect l="0" t="0" r="r" b="b"/>
            <a:pathLst>
              <a:path w="100000" h="100000" fill="none">
                <a:moveTo>
                  <a:pt x="0" y="100000"/>
                </a:moveTo>
                <a:lnTo>
                  <a:pt x="100000" y="0"/>
                </a:lnTo>
              </a:path>
            </a:pathLst>
          </a:custGeom>
          <a:noFill/>
          <a:ln w="25400" cap="rnd">
            <a:solidFill>
              <a:srgbClr val="C9D3C9">
                <a:alpha val="85000"/>
              </a:srgbClr>
            </a:solidFill>
          </a:ln>
        </p:spPr>
        <p:txBody>
          <a:bodyPr rtlCol="0" anchor="ctr"/>
          <a:lstStyle/>
          <a:p>
            <a:pPr algn="ctr"/>
          </a:p>
        </p:txBody>
      </p:sp>
      <p:sp>
        <p:nvSpPr>
          <p:cNvPr id="69" name="deckkit-motif-quiet+decor:a chalk stroke; the words it frames carry the meaning"/>
          <p:cNvSpPr/>
          <p:nvPr/>
        </p:nvSpPr>
        <p:spPr>
          <a:xfrm>
            <a:off x="2992673" y="5799850"/>
            <a:ext cx="178501" cy="9144"/>
          </a:xfrm>
          <a:custGeom>
            <a:avLst/>
            <a:gdLst/>
            <a:ahLst/>
            <a:cxnLst/>
            <a:rect l="0" t="0" r="r" b="b"/>
            <a:pathLst>
              <a:path w="100000" h="100000" fill="none">
                <a:moveTo>
                  <a:pt x="0" y="18819"/>
                </a:moveTo>
                <a:lnTo>
                  <a:pt x="100000" y="0"/>
                </a:lnTo>
              </a:path>
            </a:pathLst>
          </a:custGeom>
          <a:noFill/>
          <a:ln w="25400" cap="rnd">
            <a:solidFill>
              <a:srgbClr val="C9D3C9">
                <a:alpha val="85000"/>
              </a:srgbClr>
            </a:solidFill>
          </a:ln>
        </p:spPr>
        <p:txBody>
          <a:bodyPr rtlCol="0" anchor="ctr"/>
          <a:lstStyle/>
          <a:p>
            <a:pPr algn="ctr"/>
          </a:p>
        </p:txBody>
      </p:sp>
      <p:sp>
        <p:nvSpPr>
          <p:cNvPr id="70" name="deckkit-motif-quiet+decor:a chalk stroke; the words it frames carry the meaning"/>
          <p:cNvSpPr/>
          <p:nvPr/>
        </p:nvSpPr>
        <p:spPr>
          <a:xfrm>
            <a:off x="3235016" y="5813728"/>
            <a:ext cx="169120" cy="9144"/>
          </a:xfrm>
          <a:custGeom>
            <a:avLst/>
            <a:gdLst/>
            <a:ahLst/>
            <a:cxnLst/>
            <a:rect l="0" t="0" r="r" b="b"/>
            <a:pathLst>
              <a:path w="100000" h="100000" fill="none">
                <a:moveTo>
                  <a:pt x="0" y="61795"/>
                </a:moveTo>
                <a:lnTo>
                  <a:pt x="100000" y="0"/>
                </a:lnTo>
              </a:path>
            </a:pathLst>
          </a:custGeom>
          <a:noFill/>
          <a:ln w="25400" cap="rnd">
            <a:solidFill>
              <a:srgbClr val="C9D3C9">
                <a:alpha val="85000"/>
              </a:srgbClr>
            </a:solidFill>
          </a:ln>
        </p:spPr>
        <p:txBody>
          <a:bodyPr rtlCol="0" anchor="ctr"/>
          <a:lstStyle/>
          <a:p>
            <a:pPr algn="ctr"/>
          </a:p>
        </p:txBody>
      </p:sp>
      <p:sp>
        <p:nvSpPr>
          <p:cNvPr id="71" name="deckkit-motif-quiet+decor:a chalk stroke; the words it frames carry the meaning"/>
          <p:cNvSpPr/>
          <p:nvPr/>
        </p:nvSpPr>
        <p:spPr>
          <a:xfrm>
            <a:off x="3484677" y="5806453"/>
            <a:ext cx="164202" cy="10824"/>
          </a:xfrm>
          <a:custGeom>
            <a:avLst/>
            <a:gdLst/>
            <a:ahLst/>
            <a:cxnLst/>
            <a:rect l="0" t="0" r="r" b="b"/>
            <a:pathLst>
              <a:path w="100000" h="100000" fill="none">
                <a:moveTo>
                  <a:pt x="0" y="0"/>
                </a:moveTo>
                <a:lnTo>
                  <a:pt x="100000" y="100000"/>
                </a:lnTo>
              </a:path>
            </a:pathLst>
          </a:custGeom>
          <a:noFill/>
          <a:ln w="25400" cap="rnd">
            <a:solidFill>
              <a:srgbClr val="C9D3C9">
                <a:alpha val="85000"/>
              </a:srgbClr>
            </a:solidFill>
          </a:ln>
        </p:spPr>
        <p:txBody>
          <a:bodyPr rtlCol="0" anchor="ctr"/>
          <a:lstStyle/>
          <a:p>
            <a:pPr algn="ctr"/>
          </a:p>
        </p:txBody>
      </p:sp>
      <p:sp>
        <p:nvSpPr>
          <p:cNvPr id="72" name="deckkit-motif-quiet+decor:a chalk stroke; the words it frames carry the meaning"/>
          <p:cNvSpPr/>
          <p:nvPr/>
        </p:nvSpPr>
        <p:spPr>
          <a:xfrm>
            <a:off x="3731531" y="5802784"/>
            <a:ext cx="171469" cy="9144"/>
          </a:xfrm>
          <a:custGeom>
            <a:avLst/>
            <a:gdLst/>
            <a:ahLst/>
            <a:cxnLst/>
            <a:rect l="0" t="0" r="r" b="b"/>
            <a:pathLst>
              <a:path w="100000" h="100000" fill="none">
                <a:moveTo>
                  <a:pt x="0" y="53470"/>
                </a:moveTo>
                <a:lnTo>
                  <a:pt x="100000" y="0"/>
                </a:lnTo>
              </a:path>
            </a:pathLst>
          </a:custGeom>
          <a:noFill/>
          <a:ln w="25400" cap="rnd">
            <a:solidFill>
              <a:srgbClr val="C9D3C9">
                <a:alpha val="85000"/>
              </a:srgbClr>
            </a:solidFill>
          </a:ln>
        </p:spPr>
        <p:txBody>
          <a:bodyPr rtlCol="0" anchor="ctr"/>
          <a:lstStyle/>
          <a:p>
            <a:pPr algn="ctr"/>
          </a:p>
        </p:txBody>
      </p:sp>
      <p:sp>
        <p:nvSpPr>
          <p:cNvPr id="73" name="TextBox 72"/>
          <p:cNvSpPr txBox="1"/>
          <p:nvPr/>
        </p:nvSpPr>
        <p:spPr>
          <a:xfrm>
            <a:off x="1844903" y="5440680"/>
            <a:ext cx="2248408" cy="405130"/>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1760" b="0" i="0">
                <a:solidFill>
                  <a:srgbClr val="F3F1EA"/>
                </a:solidFill>
                <a:latin typeface="Chalkboard SE"/>
                <a:ea typeface="Hiragino Sans GB"/>
              </a:rPr>
              <a:t>?</a:t>
            </a:r>
          </a:p>
        </p:txBody>
      </p:sp>
      <p:sp>
        <p:nvSpPr>
          <p:cNvPr id="74" name="TextBox 73"/>
          <p:cNvSpPr txBox="1"/>
          <p:nvPr/>
        </p:nvSpPr>
        <p:spPr>
          <a:xfrm>
            <a:off x="4093311" y="5458968"/>
            <a:ext cx="419100" cy="405130"/>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2200" b="0" i="0">
                <a:solidFill>
                  <a:srgbClr val="F3F1EA"/>
                </a:solidFill>
                <a:latin typeface="Chalkboard SE"/>
                <a:ea typeface="Hiragino Sans GB"/>
              </a:rPr>
              <a:t>+</a:t>
            </a:r>
          </a:p>
        </p:txBody>
      </p:sp>
      <p:sp>
        <p:nvSpPr>
          <p:cNvPr id="75" name="deckkit-motif-quiet+decor:a chalk stroke; the words it frames carry the meaning"/>
          <p:cNvSpPr/>
          <p:nvPr/>
        </p:nvSpPr>
        <p:spPr>
          <a:xfrm>
            <a:off x="4680396" y="5810204"/>
            <a:ext cx="278994" cy="9144"/>
          </a:xfrm>
          <a:custGeom>
            <a:avLst/>
            <a:gdLst/>
            <a:ahLst/>
            <a:cxnLst/>
            <a:rect l="0" t="0" r="r" b="b"/>
            <a:pathLst>
              <a:path w="100000" h="100000" fill="none">
                <a:moveTo>
                  <a:pt x="0" y="0"/>
                </a:moveTo>
                <a:lnTo>
                  <a:pt x="100000" y="14326"/>
                </a:lnTo>
              </a:path>
            </a:pathLst>
          </a:custGeom>
          <a:noFill/>
          <a:ln w="25400" cap="rnd">
            <a:solidFill>
              <a:srgbClr val="C9D3C9">
                <a:alpha val="85000"/>
              </a:srgbClr>
            </a:solidFill>
          </a:ln>
        </p:spPr>
        <p:txBody>
          <a:bodyPr rtlCol="0" anchor="ctr"/>
          <a:lstStyle/>
          <a:p>
            <a:pPr algn="ctr"/>
          </a:p>
        </p:txBody>
      </p:sp>
      <p:sp>
        <p:nvSpPr>
          <p:cNvPr id="76" name="deckkit-motif-quiet+decor:a chalk stroke; the words it frames carry the meaning"/>
          <p:cNvSpPr/>
          <p:nvPr/>
        </p:nvSpPr>
        <p:spPr>
          <a:xfrm>
            <a:off x="5029604" y="5800525"/>
            <a:ext cx="279609" cy="9144"/>
          </a:xfrm>
          <a:custGeom>
            <a:avLst/>
            <a:gdLst/>
            <a:ahLst/>
            <a:cxnLst/>
            <a:rect l="0" t="0" r="r" b="b"/>
            <a:pathLst>
              <a:path w="100000" h="100000" fill="none">
                <a:moveTo>
                  <a:pt x="0" y="0"/>
                </a:moveTo>
                <a:lnTo>
                  <a:pt x="100000" y="12433"/>
                </a:lnTo>
              </a:path>
            </a:pathLst>
          </a:custGeom>
          <a:noFill/>
          <a:ln w="25400" cap="rnd">
            <a:solidFill>
              <a:srgbClr val="C9D3C9">
                <a:alpha val="85000"/>
              </a:srgbClr>
            </a:solidFill>
          </a:ln>
        </p:spPr>
        <p:txBody>
          <a:bodyPr rtlCol="0" anchor="ctr"/>
          <a:lstStyle/>
          <a:p>
            <a:pPr algn="ctr"/>
          </a:p>
        </p:txBody>
      </p:sp>
      <p:sp>
        <p:nvSpPr>
          <p:cNvPr id="77" name="TextBox 76"/>
          <p:cNvSpPr txBox="1"/>
          <p:nvPr/>
        </p:nvSpPr>
        <p:spPr>
          <a:xfrm>
            <a:off x="4512411" y="5440680"/>
            <a:ext cx="991108" cy="405130"/>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1760" b="0" i="0">
                <a:solidFill>
                  <a:srgbClr val="F3F1EA"/>
                </a:solidFill>
                <a:latin typeface="Chalkboard SE"/>
                <a:ea typeface="Hiragino Sans GB"/>
              </a:rPr>
              <a:t>?</a:t>
            </a:r>
          </a:p>
        </p:txBody>
      </p:sp>
      <p:sp>
        <p:nvSpPr>
          <p:cNvPr id="78" name="deckkit-motif-quiet+decor:a chalk stroke; the words it frames carry the meaning"/>
          <p:cNvSpPr/>
          <p:nvPr/>
        </p:nvSpPr>
        <p:spPr>
          <a:xfrm>
            <a:off x="5581286" y="5659162"/>
            <a:ext cx="1725001" cy="19967"/>
          </a:xfrm>
          <a:custGeom>
            <a:avLst/>
            <a:gdLst/>
            <a:ahLst/>
            <a:cxnLst/>
            <a:rect l="0" t="0" r="r" b="b"/>
            <a:pathLst>
              <a:path w="100000" h="100000" fill="none">
                <a:moveTo>
                  <a:pt x="0" y="100000"/>
                </a:moveTo>
                <a:lnTo>
                  <a:pt x="100000" y="0"/>
                </a:lnTo>
              </a:path>
            </a:pathLst>
          </a:custGeom>
          <a:noFill/>
          <a:ln w="27940" cap="rnd">
            <a:solidFill>
              <a:srgbClr val="F3F1EA">
                <a:alpha val="85000"/>
              </a:srgbClr>
            </a:solidFill>
          </a:ln>
        </p:spPr>
        <p:txBody>
          <a:bodyPr rtlCol="0" anchor="ctr"/>
          <a:lstStyle/>
          <a:p>
            <a:pPr algn="ctr"/>
          </a:p>
        </p:txBody>
      </p:sp>
      <p:sp>
        <p:nvSpPr>
          <p:cNvPr id="79" name="deckkit-motif-quiet+decor:a chalk stroke; the words it frames carry the meaning"/>
          <p:cNvSpPr/>
          <p:nvPr/>
        </p:nvSpPr>
        <p:spPr>
          <a:xfrm>
            <a:off x="5594952" y="5658894"/>
            <a:ext cx="1705500" cy="15445"/>
          </a:xfrm>
          <a:custGeom>
            <a:avLst/>
            <a:gdLst/>
            <a:ahLst/>
            <a:cxnLst/>
            <a:rect l="0" t="0" r="r" b="b"/>
            <a:pathLst>
              <a:path w="100000" h="100000" fill="none">
                <a:moveTo>
                  <a:pt x="0" y="100000"/>
                </a:moveTo>
                <a:lnTo>
                  <a:pt x="100000" y="0"/>
                </a:lnTo>
              </a:path>
            </a:pathLst>
          </a:custGeom>
          <a:noFill/>
          <a:ln w="16764" cap="rnd">
            <a:solidFill>
              <a:srgbClr val="F3F1EA">
                <a:alpha val="45000"/>
              </a:srgbClr>
            </a:solidFill>
          </a:ln>
        </p:spPr>
        <p:txBody>
          <a:bodyPr rtlCol="0" anchor="ctr"/>
          <a:lstStyle/>
          <a:p>
            <a:pPr algn="ctr"/>
          </a:p>
        </p:txBody>
      </p:sp>
      <p:sp>
        <p:nvSpPr>
          <p:cNvPr id="80" name="deckkit-motif-quiet+decor:a chalk stroke; the words it frames carry the meaning"/>
          <p:cNvSpPr/>
          <p:nvPr/>
        </p:nvSpPr>
        <p:spPr>
          <a:xfrm>
            <a:off x="7166921" y="5590540"/>
            <a:ext cx="124440" cy="156226"/>
          </a:xfrm>
          <a:custGeom>
            <a:avLst/>
            <a:gdLst/>
            <a:ahLst/>
            <a:cxnLst/>
            <a:rect l="0" t="0" r="r" b="b"/>
            <a:pathLst>
              <a:path w="100000" h="100000" fill="none">
                <a:moveTo>
                  <a:pt x="0" y="100000"/>
                </a:moveTo>
                <a:lnTo>
                  <a:pt x="100000" y="54954"/>
                </a:lnTo>
                <a:lnTo>
                  <a:pt x="2811" y="0"/>
                </a:lnTo>
              </a:path>
            </a:pathLst>
          </a:custGeom>
          <a:noFill/>
          <a:ln w="27940" cap="rnd">
            <a:solidFill>
              <a:srgbClr val="F3F1EA">
                <a:alpha val="85000"/>
              </a:srgbClr>
            </a:solidFill>
          </a:ln>
        </p:spPr>
        <p:txBody>
          <a:bodyPr rtlCol="0" anchor="ctr"/>
          <a:lstStyle/>
          <a:p>
            <a:pPr algn="ctr"/>
          </a:p>
        </p:txBody>
      </p:sp>
      <p:sp>
        <p:nvSpPr>
          <p:cNvPr id="81" name="deckkit-motif-quiet+decor:a chalk stroke; the words it frames carry the meaning"/>
          <p:cNvSpPr/>
          <p:nvPr/>
        </p:nvSpPr>
        <p:spPr>
          <a:xfrm>
            <a:off x="5896909" y="5449940"/>
            <a:ext cx="175428" cy="9144"/>
          </a:xfrm>
          <a:custGeom>
            <a:avLst/>
            <a:gdLst/>
            <a:ahLst/>
            <a:cxnLst/>
            <a:rect l="0" t="0" r="r" b="b"/>
            <a:pathLst>
              <a:path w="100000" h="100000" fill="none">
                <a:moveTo>
                  <a:pt x="0" y="18819"/>
                </a:moveTo>
                <a:lnTo>
                  <a:pt x="100000" y="0"/>
                </a:lnTo>
              </a:path>
            </a:pathLst>
          </a:custGeom>
          <a:noFill/>
          <a:ln w="25400" cap="rnd">
            <a:solidFill>
              <a:srgbClr val="C9D3C9">
                <a:alpha val="85000"/>
              </a:srgbClr>
            </a:solidFill>
          </a:ln>
        </p:spPr>
        <p:txBody>
          <a:bodyPr rtlCol="0" anchor="ctr"/>
          <a:lstStyle/>
          <a:p>
            <a:pPr algn="ctr"/>
          </a:p>
        </p:txBody>
      </p:sp>
      <p:sp>
        <p:nvSpPr>
          <p:cNvPr id="82" name="deckkit-motif-quiet+decor:a chalk stroke; the words it frames carry the meaning"/>
          <p:cNvSpPr/>
          <p:nvPr/>
        </p:nvSpPr>
        <p:spPr>
          <a:xfrm>
            <a:off x="6136179" y="5463818"/>
            <a:ext cx="166046" cy="9144"/>
          </a:xfrm>
          <a:custGeom>
            <a:avLst/>
            <a:gdLst/>
            <a:ahLst/>
            <a:cxnLst/>
            <a:rect l="0" t="0" r="r" b="b"/>
            <a:pathLst>
              <a:path w="100000" h="100000" fill="none">
                <a:moveTo>
                  <a:pt x="0" y="61795"/>
                </a:moveTo>
                <a:lnTo>
                  <a:pt x="100000" y="0"/>
                </a:lnTo>
              </a:path>
            </a:pathLst>
          </a:custGeom>
          <a:noFill/>
          <a:ln w="25400" cap="rnd">
            <a:solidFill>
              <a:srgbClr val="C9D3C9">
                <a:alpha val="85000"/>
              </a:srgbClr>
            </a:solidFill>
          </a:ln>
        </p:spPr>
        <p:txBody>
          <a:bodyPr rtlCol="0" anchor="ctr"/>
          <a:lstStyle/>
          <a:p>
            <a:pPr algn="ctr"/>
          </a:p>
        </p:txBody>
      </p:sp>
      <p:sp>
        <p:nvSpPr>
          <p:cNvPr id="83" name="deckkit-motif-quiet+decor:a chalk stroke; the words it frames carry the meaning"/>
          <p:cNvSpPr/>
          <p:nvPr/>
        </p:nvSpPr>
        <p:spPr>
          <a:xfrm>
            <a:off x="6382766" y="5456543"/>
            <a:ext cx="161128" cy="10824"/>
          </a:xfrm>
          <a:custGeom>
            <a:avLst/>
            <a:gdLst/>
            <a:ahLst/>
            <a:cxnLst/>
            <a:rect l="0" t="0" r="r" b="b"/>
            <a:pathLst>
              <a:path w="100000" h="100000" fill="none">
                <a:moveTo>
                  <a:pt x="0" y="0"/>
                </a:moveTo>
                <a:lnTo>
                  <a:pt x="100000" y="100000"/>
                </a:lnTo>
              </a:path>
            </a:pathLst>
          </a:custGeom>
          <a:noFill/>
          <a:ln w="25400" cap="rnd">
            <a:solidFill>
              <a:srgbClr val="C9D3C9">
                <a:alpha val="85000"/>
              </a:srgbClr>
            </a:solidFill>
          </a:ln>
        </p:spPr>
        <p:txBody>
          <a:bodyPr rtlCol="0" anchor="ctr"/>
          <a:lstStyle/>
          <a:p>
            <a:pPr algn="ctr"/>
          </a:p>
        </p:txBody>
      </p:sp>
      <p:sp>
        <p:nvSpPr>
          <p:cNvPr id="84" name="deckkit-motif-quiet+decor:a chalk stroke; the words it frames carry the meaning"/>
          <p:cNvSpPr/>
          <p:nvPr/>
        </p:nvSpPr>
        <p:spPr>
          <a:xfrm>
            <a:off x="6626547" y="5452873"/>
            <a:ext cx="168396" cy="9144"/>
          </a:xfrm>
          <a:custGeom>
            <a:avLst/>
            <a:gdLst/>
            <a:ahLst/>
            <a:cxnLst/>
            <a:rect l="0" t="0" r="r" b="b"/>
            <a:pathLst>
              <a:path w="100000" h="100000" fill="none">
                <a:moveTo>
                  <a:pt x="0" y="53470"/>
                </a:moveTo>
                <a:lnTo>
                  <a:pt x="100000" y="0"/>
                </a:lnTo>
              </a:path>
            </a:pathLst>
          </a:custGeom>
          <a:noFill/>
          <a:ln w="25400" cap="rnd">
            <a:solidFill>
              <a:srgbClr val="C9D3C9">
                <a:alpha val="85000"/>
              </a:srgbClr>
            </a:solidFill>
          </a:ln>
        </p:spPr>
        <p:txBody>
          <a:bodyPr rtlCol="0" anchor="ctr"/>
          <a:lstStyle/>
          <a:p>
            <a:pPr algn="ctr"/>
          </a:p>
        </p:txBody>
      </p:sp>
      <p:sp>
        <p:nvSpPr>
          <p:cNvPr id="85" name="deckkit-motif-quiet+decor:a chalk stroke; the words it frames carry the meaning"/>
          <p:cNvSpPr/>
          <p:nvPr/>
        </p:nvSpPr>
        <p:spPr>
          <a:xfrm>
            <a:off x="6865336" y="5458569"/>
            <a:ext cx="178604" cy="9144"/>
          </a:xfrm>
          <a:custGeom>
            <a:avLst/>
            <a:gdLst/>
            <a:ahLst/>
            <a:cxnLst/>
            <a:rect l="0" t="0" r="r" b="b"/>
            <a:pathLst>
              <a:path w="100000" h="100000" fill="none">
                <a:moveTo>
                  <a:pt x="0" y="22589"/>
                </a:moveTo>
                <a:lnTo>
                  <a:pt x="100000" y="0"/>
                </a:lnTo>
              </a:path>
            </a:pathLst>
          </a:custGeom>
          <a:noFill/>
          <a:ln w="25400" cap="rnd">
            <a:solidFill>
              <a:srgbClr val="C9D3C9">
                <a:alpha val="85000"/>
              </a:srgbClr>
            </a:solidFill>
          </a:ln>
        </p:spPr>
        <p:txBody>
          <a:bodyPr rtlCol="0" anchor="ctr"/>
          <a:lstStyle/>
          <a:p>
            <a:pPr algn="ctr"/>
          </a:p>
        </p:txBody>
      </p:sp>
      <p:sp>
        <p:nvSpPr>
          <p:cNvPr id="86" name="TextBox 85"/>
          <p:cNvSpPr txBox="1"/>
          <p:nvPr/>
        </p:nvSpPr>
        <p:spPr>
          <a:xfrm>
            <a:off x="5503519" y="5185918"/>
            <a:ext cx="1946656" cy="291693"/>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1346" b="0" i="0">
                <a:solidFill>
                  <a:srgbClr val="F3F1EA"/>
                </a:solidFill>
                <a:latin typeface="Chalkboard SE"/>
                <a:ea typeface="Hiragino Sans GB"/>
              </a:rPr>
              <a:t>?</a:t>
            </a:r>
          </a:p>
        </p:txBody>
      </p:sp>
      <p:sp>
        <p:nvSpPr>
          <p:cNvPr id="87" name="deckkit-motif-quiet+decor:a chalk stroke; the words it frames carry the meaning"/>
          <p:cNvSpPr/>
          <p:nvPr/>
        </p:nvSpPr>
        <p:spPr>
          <a:xfrm>
            <a:off x="5896909" y="6052530"/>
            <a:ext cx="175428" cy="9144"/>
          </a:xfrm>
          <a:custGeom>
            <a:avLst/>
            <a:gdLst/>
            <a:ahLst/>
            <a:cxnLst/>
            <a:rect l="0" t="0" r="r" b="b"/>
            <a:pathLst>
              <a:path w="100000" h="100000" fill="none">
                <a:moveTo>
                  <a:pt x="0" y="18819"/>
                </a:moveTo>
                <a:lnTo>
                  <a:pt x="100000" y="0"/>
                </a:lnTo>
              </a:path>
            </a:pathLst>
          </a:custGeom>
          <a:noFill/>
          <a:ln w="25400" cap="rnd">
            <a:solidFill>
              <a:srgbClr val="C9D3C9">
                <a:alpha val="85000"/>
              </a:srgbClr>
            </a:solidFill>
          </a:ln>
        </p:spPr>
        <p:txBody>
          <a:bodyPr rtlCol="0" anchor="ctr"/>
          <a:lstStyle/>
          <a:p>
            <a:pPr algn="ctr"/>
          </a:p>
        </p:txBody>
      </p:sp>
      <p:sp>
        <p:nvSpPr>
          <p:cNvPr id="88" name="deckkit-motif-quiet+decor:a chalk stroke; the words it frames carry the meaning"/>
          <p:cNvSpPr/>
          <p:nvPr/>
        </p:nvSpPr>
        <p:spPr>
          <a:xfrm>
            <a:off x="6136179" y="6066408"/>
            <a:ext cx="166046" cy="9144"/>
          </a:xfrm>
          <a:custGeom>
            <a:avLst/>
            <a:gdLst/>
            <a:ahLst/>
            <a:cxnLst/>
            <a:rect l="0" t="0" r="r" b="b"/>
            <a:pathLst>
              <a:path w="100000" h="100000" fill="none">
                <a:moveTo>
                  <a:pt x="0" y="61795"/>
                </a:moveTo>
                <a:lnTo>
                  <a:pt x="100000" y="0"/>
                </a:lnTo>
              </a:path>
            </a:pathLst>
          </a:custGeom>
          <a:noFill/>
          <a:ln w="25400" cap="rnd">
            <a:solidFill>
              <a:srgbClr val="C9D3C9">
                <a:alpha val="85000"/>
              </a:srgbClr>
            </a:solidFill>
          </a:ln>
        </p:spPr>
        <p:txBody>
          <a:bodyPr rtlCol="0" anchor="ctr"/>
          <a:lstStyle/>
          <a:p>
            <a:pPr algn="ctr"/>
          </a:p>
        </p:txBody>
      </p:sp>
      <p:sp>
        <p:nvSpPr>
          <p:cNvPr id="89" name="deckkit-motif-quiet+decor:a chalk stroke; the words it frames carry the meaning"/>
          <p:cNvSpPr/>
          <p:nvPr/>
        </p:nvSpPr>
        <p:spPr>
          <a:xfrm>
            <a:off x="6382766" y="6059132"/>
            <a:ext cx="161128" cy="10824"/>
          </a:xfrm>
          <a:custGeom>
            <a:avLst/>
            <a:gdLst/>
            <a:ahLst/>
            <a:cxnLst/>
            <a:rect l="0" t="0" r="r" b="b"/>
            <a:pathLst>
              <a:path w="100000" h="100000" fill="none">
                <a:moveTo>
                  <a:pt x="0" y="0"/>
                </a:moveTo>
                <a:lnTo>
                  <a:pt x="100000" y="100000"/>
                </a:lnTo>
              </a:path>
            </a:pathLst>
          </a:custGeom>
          <a:noFill/>
          <a:ln w="25400" cap="rnd">
            <a:solidFill>
              <a:srgbClr val="C9D3C9">
                <a:alpha val="85000"/>
              </a:srgbClr>
            </a:solidFill>
          </a:ln>
        </p:spPr>
        <p:txBody>
          <a:bodyPr rtlCol="0" anchor="ctr"/>
          <a:lstStyle/>
          <a:p>
            <a:pPr algn="ctr"/>
          </a:p>
        </p:txBody>
      </p:sp>
      <p:sp>
        <p:nvSpPr>
          <p:cNvPr id="90" name="deckkit-motif-quiet+decor:a chalk stroke; the words it frames carry the meaning"/>
          <p:cNvSpPr/>
          <p:nvPr/>
        </p:nvSpPr>
        <p:spPr>
          <a:xfrm>
            <a:off x="6626547" y="6055463"/>
            <a:ext cx="168396" cy="9144"/>
          </a:xfrm>
          <a:custGeom>
            <a:avLst/>
            <a:gdLst/>
            <a:ahLst/>
            <a:cxnLst/>
            <a:rect l="0" t="0" r="r" b="b"/>
            <a:pathLst>
              <a:path w="100000" h="100000" fill="none">
                <a:moveTo>
                  <a:pt x="0" y="53470"/>
                </a:moveTo>
                <a:lnTo>
                  <a:pt x="100000" y="0"/>
                </a:lnTo>
              </a:path>
            </a:pathLst>
          </a:custGeom>
          <a:noFill/>
          <a:ln w="25400" cap="rnd">
            <a:solidFill>
              <a:srgbClr val="C9D3C9">
                <a:alpha val="85000"/>
              </a:srgbClr>
            </a:solidFill>
          </a:ln>
        </p:spPr>
        <p:txBody>
          <a:bodyPr rtlCol="0" anchor="ctr"/>
          <a:lstStyle/>
          <a:p>
            <a:pPr algn="ctr"/>
          </a:p>
        </p:txBody>
      </p:sp>
      <p:sp>
        <p:nvSpPr>
          <p:cNvPr id="91" name="deckkit-motif-quiet+decor:a chalk stroke; the words it frames carry the meaning"/>
          <p:cNvSpPr/>
          <p:nvPr/>
        </p:nvSpPr>
        <p:spPr>
          <a:xfrm>
            <a:off x="6865336" y="6061159"/>
            <a:ext cx="178604" cy="9144"/>
          </a:xfrm>
          <a:custGeom>
            <a:avLst/>
            <a:gdLst/>
            <a:ahLst/>
            <a:cxnLst/>
            <a:rect l="0" t="0" r="r" b="b"/>
            <a:pathLst>
              <a:path w="100000" h="100000" fill="none">
                <a:moveTo>
                  <a:pt x="0" y="22589"/>
                </a:moveTo>
                <a:lnTo>
                  <a:pt x="100000" y="0"/>
                </a:lnTo>
              </a:path>
            </a:pathLst>
          </a:custGeom>
          <a:noFill/>
          <a:ln w="25400" cap="rnd">
            <a:solidFill>
              <a:srgbClr val="C9D3C9">
                <a:alpha val="85000"/>
              </a:srgbClr>
            </a:solidFill>
          </a:ln>
        </p:spPr>
        <p:txBody>
          <a:bodyPr rtlCol="0" anchor="ctr"/>
          <a:lstStyle/>
          <a:p>
            <a:pPr algn="ctr"/>
          </a:p>
        </p:txBody>
      </p:sp>
      <p:sp>
        <p:nvSpPr>
          <p:cNvPr id="92" name="TextBox 91"/>
          <p:cNvSpPr txBox="1"/>
          <p:nvPr/>
        </p:nvSpPr>
        <p:spPr>
          <a:xfrm>
            <a:off x="5503519" y="5788507"/>
            <a:ext cx="1946656" cy="291693"/>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1346" b="0" i="0">
                <a:solidFill>
                  <a:srgbClr val="F3F1EA"/>
                </a:solidFill>
                <a:latin typeface="Chalkboard SE"/>
                <a:ea typeface="Hiragino Sans GB"/>
              </a:rPr>
              <a:t>?</a:t>
            </a:r>
          </a:p>
        </p:txBody>
      </p:sp>
      <p:sp>
        <p:nvSpPr>
          <p:cNvPr id="93" name="deckkit-motif-quiet+decor:a chalk stroke; the words it frames carry the meaning"/>
          <p:cNvSpPr/>
          <p:nvPr/>
        </p:nvSpPr>
        <p:spPr>
          <a:xfrm>
            <a:off x="7618160" y="5810204"/>
            <a:ext cx="174219" cy="9144"/>
          </a:xfrm>
          <a:custGeom>
            <a:avLst/>
            <a:gdLst/>
            <a:ahLst/>
            <a:cxnLst/>
            <a:rect l="0" t="0" r="r" b="b"/>
            <a:pathLst>
              <a:path w="100000" h="100000" fill="none">
                <a:moveTo>
                  <a:pt x="0" y="0"/>
                </a:moveTo>
                <a:lnTo>
                  <a:pt x="100000" y="14326"/>
                </a:lnTo>
              </a:path>
            </a:pathLst>
          </a:custGeom>
          <a:noFill/>
          <a:ln w="25400" cap="rnd">
            <a:solidFill>
              <a:srgbClr val="C9D3C9">
                <a:alpha val="85000"/>
              </a:srgbClr>
            </a:solidFill>
          </a:ln>
        </p:spPr>
        <p:txBody>
          <a:bodyPr rtlCol="0" anchor="ctr"/>
          <a:lstStyle/>
          <a:p>
            <a:pPr algn="ctr"/>
          </a:p>
        </p:txBody>
      </p:sp>
      <p:sp>
        <p:nvSpPr>
          <p:cNvPr id="94" name="deckkit-motif-quiet+decor:a chalk stroke; the words it frames carry the meaning"/>
          <p:cNvSpPr/>
          <p:nvPr/>
        </p:nvSpPr>
        <p:spPr>
          <a:xfrm>
            <a:off x="7862593" y="5800525"/>
            <a:ext cx="174834" cy="9144"/>
          </a:xfrm>
          <a:custGeom>
            <a:avLst/>
            <a:gdLst/>
            <a:ahLst/>
            <a:cxnLst/>
            <a:rect l="0" t="0" r="r" b="b"/>
            <a:pathLst>
              <a:path w="100000" h="100000" fill="none">
                <a:moveTo>
                  <a:pt x="0" y="0"/>
                </a:moveTo>
                <a:lnTo>
                  <a:pt x="100000" y="12433"/>
                </a:lnTo>
              </a:path>
            </a:pathLst>
          </a:custGeom>
          <a:noFill/>
          <a:ln w="25400" cap="rnd">
            <a:solidFill>
              <a:srgbClr val="C9D3C9">
                <a:alpha val="85000"/>
              </a:srgbClr>
            </a:solidFill>
          </a:ln>
        </p:spPr>
        <p:txBody>
          <a:bodyPr rtlCol="0" anchor="ctr"/>
          <a:lstStyle/>
          <a:p>
            <a:pPr algn="ctr"/>
          </a:p>
        </p:txBody>
      </p:sp>
      <p:sp>
        <p:nvSpPr>
          <p:cNvPr id="95" name="deckkit-motif-quiet+decor:a chalk stroke; the words it frames carry the meaning"/>
          <p:cNvSpPr/>
          <p:nvPr/>
        </p:nvSpPr>
        <p:spPr>
          <a:xfrm>
            <a:off x="8115558" y="5814540"/>
            <a:ext cx="175104" cy="9144"/>
          </a:xfrm>
          <a:custGeom>
            <a:avLst/>
            <a:gdLst/>
            <a:ahLst/>
            <a:cxnLst/>
            <a:rect l="0" t="0" r="r" b="b"/>
            <a:pathLst>
              <a:path w="100000" h="100000" fill="none">
                <a:moveTo>
                  <a:pt x="0" y="0"/>
                </a:moveTo>
                <a:lnTo>
                  <a:pt x="100000" y="48159"/>
                </a:lnTo>
              </a:path>
            </a:pathLst>
          </a:custGeom>
          <a:noFill/>
          <a:ln w="25400" cap="rnd">
            <a:solidFill>
              <a:srgbClr val="C9D3C9">
                <a:alpha val="85000"/>
              </a:srgbClr>
            </a:solidFill>
          </a:ln>
        </p:spPr>
        <p:txBody>
          <a:bodyPr rtlCol="0" anchor="ctr"/>
          <a:lstStyle/>
          <a:p>
            <a:pPr algn="ctr"/>
          </a:p>
        </p:txBody>
      </p:sp>
      <p:sp>
        <p:nvSpPr>
          <p:cNvPr id="96" name="deckkit-motif-quiet+decor:a chalk stroke; the words it frames carry the meaning"/>
          <p:cNvSpPr/>
          <p:nvPr/>
        </p:nvSpPr>
        <p:spPr>
          <a:xfrm>
            <a:off x="8363774" y="5804002"/>
            <a:ext cx="164557" cy="12296"/>
          </a:xfrm>
          <a:custGeom>
            <a:avLst/>
            <a:gdLst/>
            <a:ahLst/>
            <a:cxnLst/>
            <a:rect l="0" t="0" r="r" b="b"/>
            <a:pathLst>
              <a:path w="100000" h="100000" fill="none">
                <a:moveTo>
                  <a:pt x="0" y="100000"/>
                </a:moveTo>
                <a:lnTo>
                  <a:pt x="100000" y="0"/>
                </a:lnTo>
              </a:path>
            </a:pathLst>
          </a:custGeom>
          <a:noFill/>
          <a:ln w="25400" cap="rnd">
            <a:solidFill>
              <a:srgbClr val="C9D3C9">
                <a:alpha val="85000"/>
              </a:srgbClr>
            </a:solidFill>
          </a:ln>
        </p:spPr>
        <p:txBody>
          <a:bodyPr rtlCol="0" anchor="ctr"/>
          <a:lstStyle/>
          <a:p>
            <a:pPr algn="ctr"/>
          </a:p>
        </p:txBody>
      </p:sp>
      <p:sp>
        <p:nvSpPr>
          <p:cNvPr id="97" name="deckkit-motif-quiet+decor:a chalk stroke; the words it frames carry the meaning"/>
          <p:cNvSpPr/>
          <p:nvPr/>
        </p:nvSpPr>
        <p:spPr>
          <a:xfrm>
            <a:off x="8597945" y="5799850"/>
            <a:ext cx="178501" cy="9144"/>
          </a:xfrm>
          <a:custGeom>
            <a:avLst/>
            <a:gdLst/>
            <a:ahLst/>
            <a:cxnLst/>
            <a:rect l="0" t="0" r="r" b="b"/>
            <a:pathLst>
              <a:path w="100000" h="100000" fill="none">
                <a:moveTo>
                  <a:pt x="0" y="18819"/>
                </a:moveTo>
                <a:lnTo>
                  <a:pt x="100000" y="0"/>
                </a:lnTo>
              </a:path>
            </a:pathLst>
          </a:custGeom>
          <a:noFill/>
          <a:ln w="25400" cap="rnd">
            <a:solidFill>
              <a:srgbClr val="C9D3C9">
                <a:alpha val="85000"/>
              </a:srgbClr>
            </a:solidFill>
          </a:ln>
        </p:spPr>
        <p:txBody>
          <a:bodyPr rtlCol="0" anchor="ctr"/>
          <a:lstStyle/>
          <a:p>
            <a:pPr algn="ctr"/>
          </a:p>
        </p:txBody>
      </p:sp>
      <p:sp>
        <p:nvSpPr>
          <p:cNvPr id="98" name="deckkit-motif-quiet+decor:a chalk stroke; the words it frames carry the meaning"/>
          <p:cNvSpPr/>
          <p:nvPr/>
        </p:nvSpPr>
        <p:spPr>
          <a:xfrm>
            <a:off x="8840288" y="5813728"/>
            <a:ext cx="169120" cy="9144"/>
          </a:xfrm>
          <a:custGeom>
            <a:avLst/>
            <a:gdLst/>
            <a:ahLst/>
            <a:cxnLst/>
            <a:rect l="0" t="0" r="r" b="b"/>
            <a:pathLst>
              <a:path w="100000" h="100000" fill="none">
                <a:moveTo>
                  <a:pt x="0" y="61795"/>
                </a:moveTo>
                <a:lnTo>
                  <a:pt x="100000" y="0"/>
                </a:lnTo>
              </a:path>
            </a:pathLst>
          </a:custGeom>
          <a:noFill/>
          <a:ln w="25400" cap="rnd">
            <a:solidFill>
              <a:srgbClr val="C9D3C9">
                <a:alpha val="85000"/>
              </a:srgbClr>
            </a:solidFill>
          </a:ln>
        </p:spPr>
        <p:txBody>
          <a:bodyPr rtlCol="0" anchor="ctr"/>
          <a:lstStyle/>
          <a:p>
            <a:pPr algn="ctr"/>
          </a:p>
        </p:txBody>
      </p:sp>
      <p:sp>
        <p:nvSpPr>
          <p:cNvPr id="99" name="deckkit-motif-quiet+decor:a chalk stroke; the words it frames carry the meaning"/>
          <p:cNvSpPr/>
          <p:nvPr/>
        </p:nvSpPr>
        <p:spPr>
          <a:xfrm>
            <a:off x="9089949" y="5806453"/>
            <a:ext cx="164202" cy="10824"/>
          </a:xfrm>
          <a:custGeom>
            <a:avLst/>
            <a:gdLst/>
            <a:ahLst/>
            <a:cxnLst/>
            <a:rect l="0" t="0" r="r" b="b"/>
            <a:pathLst>
              <a:path w="100000" h="100000" fill="none">
                <a:moveTo>
                  <a:pt x="0" y="0"/>
                </a:moveTo>
                <a:lnTo>
                  <a:pt x="100000" y="100000"/>
                </a:lnTo>
              </a:path>
            </a:pathLst>
          </a:custGeom>
          <a:noFill/>
          <a:ln w="25400" cap="rnd">
            <a:solidFill>
              <a:srgbClr val="C9D3C9">
                <a:alpha val="85000"/>
              </a:srgbClr>
            </a:solidFill>
          </a:ln>
        </p:spPr>
        <p:txBody>
          <a:bodyPr rtlCol="0" anchor="ctr"/>
          <a:lstStyle/>
          <a:p>
            <a:pPr algn="ctr"/>
          </a:p>
        </p:txBody>
      </p:sp>
      <p:sp>
        <p:nvSpPr>
          <p:cNvPr id="100" name="deckkit-motif-quiet+decor:a chalk stroke; the words it frames carry the meaning"/>
          <p:cNvSpPr/>
          <p:nvPr/>
        </p:nvSpPr>
        <p:spPr>
          <a:xfrm>
            <a:off x="9336803" y="5802784"/>
            <a:ext cx="171469" cy="9144"/>
          </a:xfrm>
          <a:custGeom>
            <a:avLst/>
            <a:gdLst/>
            <a:ahLst/>
            <a:cxnLst/>
            <a:rect l="0" t="0" r="r" b="b"/>
            <a:pathLst>
              <a:path w="100000" h="100000" fill="none">
                <a:moveTo>
                  <a:pt x="0" y="53470"/>
                </a:moveTo>
                <a:lnTo>
                  <a:pt x="100000" y="0"/>
                </a:lnTo>
              </a:path>
            </a:pathLst>
          </a:custGeom>
          <a:noFill/>
          <a:ln w="25400" cap="rnd">
            <a:solidFill>
              <a:srgbClr val="C9D3C9">
                <a:alpha val="85000"/>
              </a:srgbClr>
            </a:solidFill>
          </a:ln>
        </p:spPr>
        <p:txBody>
          <a:bodyPr rtlCol="0" anchor="ctr"/>
          <a:lstStyle/>
          <a:p>
            <a:pPr algn="ctr"/>
          </a:p>
        </p:txBody>
      </p:sp>
      <p:sp>
        <p:nvSpPr>
          <p:cNvPr id="101" name="TextBox 100"/>
          <p:cNvSpPr txBox="1"/>
          <p:nvPr/>
        </p:nvSpPr>
        <p:spPr>
          <a:xfrm>
            <a:off x="7450175" y="5440680"/>
            <a:ext cx="2248408" cy="405130"/>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1760" b="0" i="0">
                <a:solidFill>
                  <a:srgbClr val="F3F1EA"/>
                </a:solidFill>
                <a:latin typeface="Chalkboard SE"/>
                <a:ea typeface="Hiragino Sans GB"/>
              </a:rPr>
              <a:t>?</a:t>
            </a:r>
          </a:p>
        </p:txBody>
      </p:sp>
      <p:sp>
        <p:nvSpPr>
          <p:cNvPr id="102" name="TextBox 101"/>
          <p:cNvSpPr txBox="1"/>
          <p:nvPr/>
        </p:nvSpPr>
        <p:spPr>
          <a:xfrm>
            <a:off x="9698583" y="5458968"/>
            <a:ext cx="419100" cy="405130"/>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2200" b="0" i="0">
                <a:solidFill>
                  <a:srgbClr val="F3F1EA"/>
                </a:solidFill>
                <a:latin typeface="Chalkboard SE"/>
                <a:ea typeface="Hiragino Sans GB"/>
              </a:rPr>
              <a:t>+</a:t>
            </a:r>
          </a:p>
        </p:txBody>
      </p:sp>
      <p:sp>
        <p:nvSpPr>
          <p:cNvPr id="103" name="deckkit-motif-quiet+decor:a chalk stroke; the words it frames carry the meaning"/>
          <p:cNvSpPr/>
          <p:nvPr/>
        </p:nvSpPr>
        <p:spPr>
          <a:xfrm>
            <a:off x="10301427" y="5800123"/>
            <a:ext cx="186508" cy="18938"/>
          </a:xfrm>
          <a:custGeom>
            <a:avLst/>
            <a:gdLst/>
            <a:ahLst/>
            <a:cxnLst/>
            <a:rect l="0" t="0" r="r" b="b"/>
            <a:pathLst>
              <a:path w="100000" h="100000" fill="none">
                <a:moveTo>
                  <a:pt x="0" y="100000"/>
                </a:moveTo>
                <a:lnTo>
                  <a:pt x="100000" y="0"/>
                </a:lnTo>
              </a:path>
            </a:pathLst>
          </a:custGeom>
          <a:noFill/>
          <a:ln w="25400" cap="rnd">
            <a:solidFill>
              <a:srgbClr val="C9D3C9">
                <a:alpha val="85000"/>
              </a:srgbClr>
            </a:solidFill>
          </a:ln>
        </p:spPr>
        <p:txBody>
          <a:bodyPr rtlCol="0" anchor="ctr"/>
          <a:lstStyle/>
          <a:p>
            <a:pPr algn="ctr"/>
          </a:p>
        </p:txBody>
      </p:sp>
      <p:sp>
        <p:nvSpPr>
          <p:cNvPr id="104" name="deckkit-motif-quiet+decor:a chalk stroke; the words it frames carry the meaning"/>
          <p:cNvSpPr/>
          <p:nvPr/>
        </p:nvSpPr>
        <p:spPr>
          <a:xfrm>
            <a:off x="10565068" y="5810204"/>
            <a:ext cx="209144" cy="9144"/>
          </a:xfrm>
          <a:custGeom>
            <a:avLst/>
            <a:gdLst/>
            <a:ahLst/>
            <a:cxnLst/>
            <a:rect l="0" t="0" r="r" b="b"/>
            <a:pathLst>
              <a:path w="100000" h="100000" fill="none">
                <a:moveTo>
                  <a:pt x="0" y="0"/>
                </a:moveTo>
                <a:lnTo>
                  <a:pt x="100000" y="14326"/>
                </a:lnTo>
              </a:path>
            </a:pathLst>
          </a:custGeom>
          <a:noFill/>
          <a:ln w="25400" cap="rnd">
            <a:solidFill>
              <a:srgbClr val="C9D3C9">
                <a:alpha val="85000"/>
              </a:srgbClr>
            </a:solidFill>
          </a:ln>
        </p:spPr>
        <p:txBody>
          <a:bodyPr rtlCol="0" anchor="ctr"/>
          <a:lstStyle/>
          <a:p>
            <a:pPr algn="ctr"/>
          </a:p>
        </p:txBody>
      </p:sp>
      <p:sp>
        <p:nvSpPr>
          <p:cNvPr id="105" name="deckkit-motif-quiet+decor:a chalk stroke; the words it frames carry the meaning"/>
          <p:cNvSpPr/>
          <p:nvPr/>
        </p:nvSpPr>
        <p:spPr>
          <a:xfrm>
            <a:off x="10844426" y="5800525"/>
            <a:ext cx="209759" cy="9144"/>
          </a:xfrm>
          <a:custGeom>
            <a:avLst/>
            <a:gdLst/>
            <a:ahLst/>
            <a:cxnLst/>
            <a:rect l="0" t="0" r="r" b="b"/>
            <a:pathLst>
              <a:path w="100000" h="100000" fill="none">
                <a:moveTo>
                  <a:pt x="0" y="0"/>
                </a:moveTo>
                <a:lnTo>
                  <a:pt x="100000" y="12433"/>
                </a:lnTo>
              </a:path>
            </a:pathLst>
          </a:custGeom>
          <a:noFill/>
          <a:ln w="25400" cap="rnd">
            <a:solidFill>
              <a:srgbClr val="C9D3C9">
                <a:alpha val="85000"/>
              </a:srgbClr>
            </a:solidFill>
          </a:ln>
        </p:spPr>
        <p:txBody>
          <a:bodyPr rtlCol="0" anchor="ctr"/>
          <a:lstStyle/>
          <a:p>
            <a:pPr algn="ctr"/>
          </a:p>
        </p:txBody>
      </p:sp>
      <p:sp>
        <p:nvSpPr>
          <p:cNvPr id="106" name="TextBox 105"/>
          <p:cNvSpPr txBox="1"/>
          <p:nvPr/>
        </p:nvSpPr>
        <p:spPr>
          <a:xfrm>
            <a:off x="10117683" y="5440680"/>
            <a:ext cx="1130808" cy="405130"/>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1760" b="0" i="0">
                <a:solidFill>
                  <a:srgbClr val="F3F1EA"/>
                </a:solidFill>
                <a:latin typeface="Chalkboard SE"/>
                <a:ea typeface="Hiragino Sans GB"/>
              </a:rPr>
              <a:t>?</a:t>
            </a:r>
          </a:p>
        </p:txBody>
      </p:sp>
      <p:sp>
        <p:nvSpPr>
          <p:cNvPr id="107" name="deckkit-overlap+decor:chalk dust left by the eraser lies over the erased board line by design"/>
          <p:cNvSpPr/>
          <p:nvPr/>
        </p:nvSpPr>
        <p:spPr>
          <a:xfrm>
            <a:off x="1844903" y="5358383"/>
            <a:ext cx="3949506" cy="566928"/>
          </a:xfrm>
          <a:prstGeom prst="ellipse">
            <a:avLst/>
          </a:prstGeom>
          <a:gradFill rotWithShape="1">
            <a:gsLst>
              <a:gs pos="0">
                <a:srgbClr val="F3F1EA">
                  <a:alpha val="20000"/>
                </a:srgbClr>
              </a:gs>
              <a:gs pos="34000">
                <a:srgbClr val="F3F1EA">
                  <a:alpha val="9000"/>
                </a:srgbClr>
              </a:gs>
              <a:gs pos="68000">
                <a:srgbClr val="F3F1EA">
                  <a:alpha val="0"/>
                </a:srgbClr>
              </a:gs>
              <a:gs pos="100000">
                <a:srgbClr val="F3F1EA">
                  <a:alpha val="0"/>
                </a:srgbClr>
              </a:gs>
            </a:gsLst>
            <a:path path="circle">
              <a:fillToRect l="50000" t="50000" r="50000" b="50000"/>
            </a:path>
          </a:gradFill>
          <a:ln>
            <a:noFill/>
          </a:ln>
          <a:effectLst/>
        </p:spPr>
        <p:txBody>
          <a:bodyPr rtlCol="0" anchor="ctr"/>
          <a:lstStyle/>
          <a:p>
            <a:pPr algn="ctr"/>
          </a:p>
        </p:txBody>
      </p:sp>
      <p:sp>
        <p:nvSpPr>
          <p:cNvPr id="108" name="deckkit-overlap+decor:chalk dust left by the eraser lies over the erased board line by design"/>
          <p:cNvSpPr/>
          <p:nvPr/>
        </p:nvSpPr>
        <p:spPr>
          <a:xfrm>
            <a:off x="5230195" y="5404103"/>
            <a:ext cx="3573363" cy="566928"/>
          </a:xfrm>
          <a:prstGeom prst="ellipse">
            <a:avLst/>
          </a:prstGeom>
          <a:gradFill rotWithShape="1">
            <a:gsLst>
              <a:gs pos="0">
                <a:srgbClr val="F3F1EA">
                  <a:alpha val="20000"/>
                </a:srgbClr>
              </a:gs>
              <a:gs pos="34000">
                <a:srgbClr val="F3F1EA">
                  <a:alpha val="9000"/>
                </a:srgbClr>
              </a:gs>
              <a:gs pos="68000">
                <a:srgbClr val="F3F1EA">
                  <a:alpha val="0"/>
                </a:srgbClr>
              </a:gs>
              <a:gs pos="100000">
                <a:srgbClr val="F3F1EA">
                  <a:alpha val="0"/>
                </a:srgbClr>
              </a:gs>
            </a:gsLst>
            <a:path path="circle">
              <a:fillToRect l="50000" t="50000" r="50000" b="50000"/>
            </a:path>
          </a:gradFill>
          <a:ln>
            <a:noFill/>
          </a:ln>
          <a:effectLst/>
        </p:spPr>
        <p:txBody>
          <a:bodyPr rtlCol="0" anchor="ctr"/>
          <a:lstStyle/>
          <a:p>
            <a:pPr algn="ctr"/>
          </a:p>
        </p:txBody>
      </p:sp>
      <p:sp>
        <p:nvSpPr>
          <p:cNvPr id="109" name="deckkit-overlap+decor:chalk dust left by the eraser lies over the erased board line by design"/>
          <p:cNvSpPr/>
          <p:nvPr/>
        </p:nvSpPr>
        <p:spPr>
          <a:xfrm>
            <a:off x="8239343" y="5449823"/>
            <a:ext cx="3009148" cy="566928"/>
          </a:xfrm>
          <a:prstGeom prst="ellipse">
            <a:avLst/>
          </a:prstGeom>
          <a:gradFill rotWithShape="1">
            <a:gsLst>
              <a:gs pos="0">
                <a:srgbClr val="F3F1EA">
                  <a:alpha val="20000"/>
                </a:srgbClr>
              </a:gs>
              <a:gs pos="34000">
                <a:srgbClr val="F3F1EA">
                  <a:alpha val="9000"/>
                </a:srgbClr>
              </a:gs>
              <a:gs pos="68000">
                <a:srgbClr val="F3F1EA">
                  <a:alpha val="0"/>
                </a:srgbClr>
              </a:gs>
              <a:gs pos="100000">
                <a:srgbClr val="F3F1EA">
                  <a:alpha val="0"/>
                </a:srgbClr>
              </a:gs>
            </a:gsLst>
            <a:path path="circle">
              <a:fillToRect l="50000" t="50000" r="50000" b="50000"/>
            </a:path>
          </a:gradFill>
          <a:ln>
            <a:noFill/>
          </a:ln>
          <a:effectLst/>
        </p:spPr>
        <p:txBody>
          <a:bodyPr rtlCol="0" anchor="ctr"/>
          <a:lstStyle/>
          <a:p>
            <a:pPr algn="ct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name="vl.chalkboard">
    <p:bg>
      <p:bgPr>
        <a:blipFill dpi="0" rotWithShape="1">
          <a:blip r:embed="rId2"/>
          <a:srcRect/>
          <a:tile tx="0" ty="0" sx="100000" sy="100000" flip="none" algn="tl"/>
        </a:blipFill>
        <a:effectLst/>
      </p:bgPr>
    </p:bg>
    <p:spTree>
      <p:nvGrpSpPr>
        <p:cNvPr id="1" name=""/>
        <p:cNvGrpSpPr/>
        <p:nvPr/>
      </p:nvGrpSpPr>
      <p:grpSpPr/>
      <p:sp>
        <p:nvSpPr>
          <p:cNvPr id="2" name="deckkit-decor+vl.chalkboard:the blackboard's wooden frame"/>
          <p:cNvSpPr/>
          <p:nvPr/>
        </p:nvSpPr>
        <p:spPr>
          <a:xfrm>
            <a:off x="0" y="0"/>
            <a:ext cx="12191695" cy="128016"/>
          </a:xfrm>
          <a:prstGeom prst="rect">
            <a:avLst/>
          </a:prstGeom>
          <a:solidFill>
            <a:srgbClr val="7A4F2A"/>
          </a:solidFill>
          <a:ln>
            <a:noFill/>
          </a:ln>
          <a:effectLst/>
        </p:spPr>
        <p:txBody>
          <a:bodyPr rtlCol="0" anchor="ctr"/>
          <a:lstStyle/>
          <a:p>
            <a:pPr algn="ctr"/>
          </a:p>
        </p:txBody>
      </p:sp>
      <p:sp>
        <p:nvSpPr>
          <p:cNvPr id="3" name="deckkit-decor+vl.chalkboard:the blackboard's wooden frame"/>
          <p:cNvSpPr/>
          <p:nvPr/>
        </p:nvSpPr>
        <p:spPr>
          <a:xfrm>
            <a:off x="0" y="6729984"/>
            <a:ext cx="12191695" cy="128016"/>
          </a:xfrm>
          <a:prstGeom prst="rect">
            <a:avLst/>
          </a:prstGeom>
          <a:solidFill>
            <a:srgbClr val="7A4F2A"/>
          </a:solidFill>
          <a:ln>
            <a:noFill/>
          </a:ln>
          <a:effectLst/>
        </p:spPr>
        <p:txBody>
          <a:bodyPr rtlCol="0" anchor="ctr"/>
          <a:lstStyle/>
          <a:p>
            <a:pPr algn="ctr"/>
          </a:p>
        </p:txBody>
      </p:sp>
      <p:sp>
        <p:nvSpPr>
          <p:cNvPr id="4" name="deckkit-decor+vl.chalkboard:the blackboard's wooden frame"/>
          <p:cNvSpPr/>
          <p:nvPr/>
        </p:nvSpPr>
        <p:spPr>
          <a:xfrm>
            <a:off x="0" y="128016"/>
            <a:ext cx="128016" cy="6601968"/>
          </a:xfrm>
          <a:prstGeom prst="rect">
            <a:avLst/>
          </a:prstGeom>
          <a:solidFill>
            <a:srgbClr val="7A4F2A"/>
          </a:solidFill>
          <a:ln>
            <a:noFill/>
          </a:ln>
          <a:effectLst/>
        </p:spPr>
        <p:txBody>
          <a:bodyPr rtlCol="0" anchor="ctr"/>
          <a:lstStyle/>
          <a:p>
            <a:pPr algn="ctr"/>
          </a:p>
        </p:txBody>
      </p:sp>
      <p:sp>
        <p:nvSpPr>
          <p:cNvPr id="5" name="deckkit-decor+vl.chalkboard:the blackboard's wooden frame"/>
          <p:cNvSpPr/>
          <p:nvPr/>
        </p:nvSpPr>
        <p:spPr>
          <a:xfrm>
            <a:off x="12063679" y="128016"/>
            <a:ext cx="128016" cy="6601968"/>
          </a:xfrm>
          <a:prstGeom prst="rect">
            <a:avLst/>
          </a:prstGeom>
          <a:solidFill>
            <a:srgbClr val="7A4F2A"/>
          </a:solidFill>
          <a:ln>
            <a:noFill/>
          </a:ln>
          <a:effectLst/>
        </p:spPr>
        <p:txBody>
          <a:bodyPr rtlCol="0" anchor="ctr"/>
          <a:lstStyle/>
          <a:p>
            <a:pPr algn="ctr"/>
          </a:p>
        </p:txBody>
      </p:sp>
      <p:sp>
        <p:nvSpPr>
          <p:cNvPr id="6" name="deckkit-decor+vl.chalkboard:a stick of chalk on the board's ledge"/>
          <p:cNvSpPr/>
          <p:nvPr/>
        </p:nvSpPr>
        <p:spPr>
          <a:xfrm>
            <a:off x="3901342" y="6675120"/>
            <a:ext cx="1097280" cy="54864"/>
          </a:xfrm>
          <a:prstGeom prst="rect">
            <a:avLst/>
          </a:prstGeom>
          <a:solidFill>
            <a:srgbClr val="E8E2D2"/>
          </a:solidFill>
          <a:ln>
            <a:noFill/>
          </a:ln>
          <a:effectLst/>
        </p:spPr>
        <p:txBody>
          <a:bodyPr rtlCol="0" anchor="ctr"/>
          <a:lstStyle/>
          <a:p>
            <a:pPr algn="ctr"/>
          </a:p>
        </p:txBody>
      </p:sp>
      <p:sp>
        <p:nvSpPr>
          <p:cNvPr id="7" name="TextBox 6"/>
          <p:cNvSpPr txBox="1"/>
          <p:nvPr/>
        </p:nvSpPr>
        <p:spPr>
          <a:xfrm>
            <a:off x="731520" y="347472"/>
            <a:ext cx="10728655" cy="329184"/>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500" b="1" i="0">
                <a:solidFill>
                  <a:srgbClr val="F2A9B8"/>
                </a:solidFill>
                <a:latin typeface="Chalkboard SE"/>
                <a:ea typeface="Hiragino Sans GB"/>
              </a:rPr>
              <a:t>Practice · answers</a:t>
            </a:r>
          </a:p>
        </p:txBody>
      </p:sp>
      <p:sp>
        <p:nvSpPr>
          <p:cNvPr id="8" name="TextBox 7"/>
          <p:cNvSpPr txBox="1"/>
          <p:nvPr/>
        </p:nvSpPr>
        <p:spPr>
          <a:xfrm>
            <a:off x="932688" y="822960"/>
            <a:ext cx="10728655" cy="658368"/>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3400" b="1" i="0">
                <a:solidFill>
                  <a:srgbClr val="F3F1EA"/>
                </a:solidFill>
                <a:latin typeface="Chalkboard SE"/>
                <a:ea typeface="Hiragino Sans GB"/>
              </a:rPr>
              <a:t>Check your answers</a:t>
            </a:r>
          </a:p>
        </p:txBody>
      </p:sp>
      <p:sp>
        <p:nvSpPr>
          <p:cNvPr id="9" name="deckkit-motif-quiet+overlap+decor:a chalk frame drawn round its own words; the box encloses the text by design"/>
          <p:cNvSpPr/>
          <p:nvPr/>
        </p:nvSpPr>
        <p:spPr>
          <a:xfrm>
            <a:off x="682921" y="757658"/>
            <a:ext cx="4464153" cy="741389"/>
          </a:xfrm>
          <a:custGeom>
            <a:avLst/>
            <a:gdLst/>
            <a:ahLst/>
            <a:cxnLst/>
            <a:rect l="0" t="0" r="r" b="b"/>
            <a:pathLst>
              <a:path w="100000" h="100000" fill="none">
                <a:moveTo>
                  <a:pt x="0" y="5945"/>
                </a:moveTo>
                <a:lnTo>
                  <a:pt x="99670" y="0"/>
                </a:lnTo>
                <a:lnTo>
                  <a:pt x="100000" y="100000"/>
                </a:lnTo>
                <a:lnTo>
                  <a:pt x="636" y="99542"/>
                </a:lnTo>
                <a:lnTo>
                  <a:pt x="1587" y="822"/>
                </a:lnTo>
              </a:path>
            </a:pathLst>
          </a:custGeom>
          <a:noFill/>
          <a:ln w="25400" cap="rnd">
            <a:solidFill>
              <a:srgbClr val="F2A9B8">
                <a:alpha val="85000"/>
              </a:srgbClr>
            </a:solidFill>
          </a:ln>
        </p:spPr>
        <p:txBody>
          <a:bodyPr rtlCol="0" anchor="ctr"/>
          <a:lstStyle/>
          <a:p>
            <a:pPr algn="ctr"/>
          </a:p>
        </p:txBody>
      </p:sp>
      <p:sp>
        <p:nvSpPr>
          <p:cNvPr id="10" name="deckkit-motif-quiet+overlap+decor:a chalk frame drawn round its own words; the box encloses the text by design"/>
          <p:cNvSpPr/>
          <p:nvPr/>
        </p:nvSpPr>
        <p:spPr>
          <a:xfrm>
            <a:off x="694126" y="770589"/>
            <a:ext cx="4461209" cy="738334"/>
          </a:xfrm>
          <a:custGeom>
            <a:avLst/>
            <a:gdLst/>
            <a:ahLst/>
            <a:cxnLst/>
            <a:rect l="0" t="0" r="r" b="b"/>
            <a:pathLst>
              <a:path w="100000" h="100000" fill="none">
                <a:moveTo>
                  <a:pt x="0" y="3217"/>
                </a:moveTo>
                <a:lnTo>
                  <a:pt x="99652" y="0"/>
                </a:lnTo>
                <a:lnTo>
                  <a:pt x="100000" y="100000"/>
                </a:lnTo>
                <a:lnTo>
                  <a:pt x="265" y="97546"/>
                </a:lnTo>
                <a:lnTo>
                  <a:pt x="1569" y="31"/>
                </a:lnTo>
              </a:path>
            </a:pathLst>
          </a:custGeom>
          <a:noFill/>
          <a:ln w="15240" cap="rnd">
            <a:solidFill>
              <a:srgbClr val="F2A9B8">
                <a:alpha val="45000"/>
              </a:srgbClr>
            </a:solidFill>
          </a:ln>
        </p:spPr>
        <p:txBody>
          <a:bodyPr rtlCol="0" anchor="ctr"/>
          <a:lstStyle/>
          <a:p>
            <a:pPr algn="ctr"/>
          </a:p>
        </p:txBody>
      </p:sp>
      <p:sp>
        <p:nvSpPr>
          <p:cNvPr id="11" name="TextBox 10"/>
          <p:cNvSpPr txBox="1"/>
          <p:nvPr/>
        </p:nvSpPr>
        <p:spPr>
          <a:xfrm>
            <a:off x="731520" y="1700784"/>
            <a:ext cx="457200" cy="41148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2200" b="1" i="0">
                <a:solidFill>
                  <a:srgbClr val="F2D16B"/>
                </a:solidFill>
                <a:latin typeface="Chalkboard SE"/>
                <a:ea typeface="Hiragino Sans GB"/>
              </a:rPr>
              <a:t>1</a:t>
            </a:r>
          </a:p>
        </p:txBody>
      </p:sp>
      <p:sp>
        <p:nvSpPr>
          <p:cNvPr id="12" name="TextBox 11"/>
          <p:cNvSpPr txBox="1"/>
          <p:nvPr/>
        </p:nvSpPr>
        <p:spPr>
          <a:xfrm>
            <a:off x="1280160" y="1719072"/>
            <a:ext cx="10180015" cy="357632"/>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2000" b="0" i="0">
                <a:solidFill>
                  <a:srgbClr val="F3F1EA"/>
                </a:solidFill>
                <a:latin typeface="Chalkboard SE"/>
                <a:ea typeface="Hiragino Sans GB"/>
              </a:rPr>
              <a:t>See the board line below: “light energy” above the arrow, “chloroplasts” below it.</a:t>
            </a:r>
          </a:p>
        </p:txBody>
      </p:sp>
      <p:sp>
        <p:nvSpPr>
          <p:cNvPr id="13" name="TextBox 12"/>
          <p:cNvSpPr txBox="1"/>
          <p:nvPr/>
        </p:nvSpPr>
        <p:spPr>
          <a:xfrm>
            <a:off x="731520" y="2369312"/>
            <a:ext cx="457200" cy="41148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2200" b="1" i="0">
                <a:solidFill>
                  <a:srgbClr val="F2D16B"/>
                </a:solidFill>
                <a:latin typeface="Chalkboard SE"/>
                <a:ea typeface="Hiragino Sans GB"/>
              </a:rPr>
              <a:t>2</a:t>
            </a:r>
          </a:p>
        </p:txBody>
      </p:sp>
      <p:sp>
        <p:nvSpPr>
          <p:cNvPr id="14" name="TextBox 13"/>
          <p:cNvSpPr txBox="1"/>
          <p:nvPr/>
        </p:nvSpPr>
        <p:spPr>
          <a:xfrm>
            <a:off x="1280160" y="2387600"/>
            <a:ext cx="10180015" cy="642112"/>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2000" b="0" i="0">
                <a:solidFill>
                  <a:srgbClr val="F3F1EA"/>
                </a:solidFill>
                <a:latin typeface="Chalkboard SE"/>
                <a:ea typeface="Hiragino Sans GB"/>
              </a:rPr>
              <a:t>B. The dark treatment uses up the starch already in the leaf,</a:t>
            </a:r>
          </a:p>
          <a:p>
            <a:pPr algn="l">
              <a:lnSpc>
                <a:spcPct val="100000"/>
              </a:lnSpc>
              <a:spcBef>
                <a:spcPts val="0"/>
              </a:spcBef>
              <a:spcAft>
                <a:spcPts val="0"/>
              </a:spcAft>
            </a:pPr>
            <a:r>
              <a:rPr sz="2000" b="0" i="0">
                <a:solidFill>
                  <a:srgbClr val="F3F1EA"/>
                </a:solidFill>
                <a:latin typeface="Chalkboard SE"/>
                <a:ea typeface="Hiragino Sans GB"/>
              </a:rPr>
              <a:t>so any starch found afterwards can only be new, made in light this time.</a:t>
            </a:r>
          </a:p>
        </p:txBody>
      </p:sp>
      <p:sp>
        <p:nvSpPr>
          <p:cNvPr id="15" name="TextBox 14"/>
          <p:cNvSpPr txBox="1"/>
          <p:nvPr/>
        </p:nvSpPr>
        <p:spPr>
          <a:xfrm>
            <a:off x="1280160" y="3121152"/>
            <a:ext cx="10180015" cy="585216"/>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800" b="0" i="0">
                <a:solidFill>
                  <a:srgbClr val="F2A9B8"/>
                </a:solidFill>
                <a:latin typeface="Chalkboard SE"/>
                <a:ea typeface="Hiragino Sans GB"/>
              </a:rPr>
              <a:t>A is wrong: without light there’s no photosynthesis, so no carbon dioxide is taken in. C is wrong: the dark treatment isn’t about temperature. D is what step 3, the alcohol bath, does.</a:t>
            </a:r>
          </a:p>
        </p:txBody>
      </p:sp>
      <p:sp>
        <p:nvSpPr>
          <p:cNvPr id="16" name="TextBox 15"/>
          <p:cNvSpPr txBox="1"/>
          <p:nvPr/>
        </p:nvSpPr>
        <p:spPr>
          <a:xfrm>
            <a:off x="731520" y="3907536"/>
            <a:ext cx="457200" cy="41148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2200" b="1" i="0">
                <a:solidFill>
                  <a:srgbClr val="F2D16B"/>
                </a:solidFill>
                <a:latin typeface="Chalkboard SE"/>
                <a:ea typeface="Hiragino Sans GB"/>
              </a:rPr>
              <a:t>3</a:t>
            </a:r>
          </a:p>
        </p:txBody>
      </p:sp>
      <p:sp>
        <p:nvSpPr>
          <p:cNvPr id="17" name="TextBox 16"/>
          <p:cNvSpPr txBox="1"/>
          <p:nvPr/>
        </p:nvSpPr>
        <p:spPr>
          <a:xfrm>
            <a:off x="1280160" y="3925823"/>
            <a:ext cx="10180015" cy="642112"/>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2000" b="0" i="0">
                <a:solidFill>
                  <a:srgbClr val="F3F1EA"/>
                </a:solidFill>
                <a:latin typeface="Chalkboard SE"/>
                <a:ea typeface="Hiragino Sans GB"/>
              </a:rPr>
              <a:t>Carbon dioxide is a raw material of photosynthesis.</a:t>
            </a:r>
          </a:p>
          <a:p>
            <a:pPr algn="l">
              <a:lnSpc>
                <a:spcPct val="100000"/>
              </a:lnSpc>
              <a:spcBef>
                <a:spcPts val="0"/>
              </a:spcBef>
              <a:spcAft>
                <a:spcPts val="0"/>
              </a:spcAft>
            </a:pPr>
            <a:r>
              <a:rPr sz="2000" b="0" i="0">
                <a:solidFill>
                  <a:srgbClr val="F3F1EA"/>
                </a:solidFill>
                <a:latin typeface="Chalkboard SE"/>
                <a:ea typeface="Hiragino Sans GB"/>
              </a:rPr>
              <a:t>Within limits, more of it speeds photosynthesis: more organic matter, higher yields.</a:t>
            </a:r>
          </a:p>
        </p:txBody>
      </p:sp>
      <p:sp>
        <p:nvSpPr>
          <p:cNvPr id="18" name="deckkit-motif-quiet+decor:a chalk stroke; the words it frames carry the meaning"/>
          <p:cNvSpPr/>
          <p:nvPr/>
        </p:nvSpPr>
        <p:spPr>
          <a:xfrm>
            <a:off x="725769" y="5158186"/>
            <a:ext cx="10731551" cy="9144"/>
          </a:xfrm>
          <a:custGeom>
            <a:avLst/>
            <a:gdLst/>
            <a:ahLst/>
            <a:cxnLst/>
            <a:rect l="0" t="0" r="r" b="b"/>
            <a:pathLst>
              <a:path w="100000" h="100000" fill="none">
                <a:moveTo>
                  <a:pt x="0" y="0"/>
                </a:moveTo>
                <a:lnTo>
                  <a:pt x="100000" y="14326"/>
                </a:lnTo>
              </a:path>
            </a:pathLst>
          </a:custGeom>
          <a:noFill/>
          <a:ln w="17780" cap="rnd">
            <a:solidFill>
              <a:srgbClr val="C9D3C9">
                <a:alpha val="85000"/>
              </a:srgbClr>
            </a:solidFill>
          </a:ln>
        </p:spPr>
        <p:txBody>
          <a:bodyPr rtlCol="0" anchor="ctr"/>
          <a:lstStyle/>
          <a:p>
            <a:pPr algn="ctr"/>
          </a:p>
        </p:txBody>
      </p:sp>
      <p:sp>
        <p:nvSpPr>
          <p:cNvPr id="19" name="TextBox 18"/>
          <p:cNvSpPr txBox="1"/>
          <p:nvPr/>
        </p:nvSpPr>
        <p:spPr>
          <a:xfrm>
            <a:off x="731520" y="5266944"/>
            <a:ext cx="718820" cy="420624"/>
          </a:xfrm>
          <a:prstGeom prst="rect">
            <a:avLst/>
          </a:prstGeom>
          <a:noFill/>
          <a:ln/>
        </p:spPr>
        <p:txBody>
          <a:bodyPr wrap="square" anchor="ctr" lIns="25400" rIns="25400" tIns="25400" bIns="25400">
            <a:spAutoFit/>
          </a:bodyPr>
          <a:lstStyle/>
          <a:p>
            <a:pPr algn="l">
              <a:lnSpc>
                <a:spcPct val="100000"/>
              </a:lnSpc>
              <a:spcBef>
                <a:spcPts val="0"/>
              </a:spcBef>
              <a:spcAft>
                <a:spcPts val="400"/>
              </a:spcAft>
            </a:pPr>
            <a:r>
              <a:rPr sz="1400" b="1" i="0">
                <a:solidFill>
                  <a:srgbClr val="F2A9B8"/>
                </a:solidFill>
                <a:latin typeface="Chalkboard SE"/>
                <a:ea typeface="Hiragino Sans GB"/>
              </a:rPr>
              <a:t>Board</a:t>
            </a:r>
          </a:p>
        </p:txBody>
      </p:sp>
      <p:sp>
        <p:nvSpPr>
          <p:cNvPr id="20" name="deckkit-motif-quiet+overlap+decor:a chalk frame drawn round its own words; the box encloses the text by design"/>
          <p:cNvSpPr/>
          <p:nvPr/>
        </p:nvSpPr>
        <p:spPr>
          <a:xfrm>
            <a:off x="664955" y="5227101"/>
            <a:ext cx="734285" cy="505352"/>
          </a:xfrm>
          <a:custGeom>
            <a:avLst/>
            <a:gdLst/>
            <a:ahLst/>
            <a:cxnLst/>
            <a:rect l="0" t="0" r="r" b="b"/>
            <a:pathLst>
              <a:path w="100000" h="100000" fill="none">
                <a:moveTo>
                  <a:pt x="3467" y="1771"/>
                </a:moveTo>
                <a:lnTo>
                  <a:pt x="100000" y="0"/>
                </a:lnTo>
                <a:lnTo>
                  <a:pt x="94608" y="100000"/>
                </a:lnTo>
                <a:lnTo>
                  <a:pt x="0" y="98580"/>
                </a:lnTo>
                <a:lnTo>
                  <a:pt x="10699" y="3799"/>
                </a:lnTo>
              </a:path>
            </a:pathLst>
          </a:custGeom>
          <a:noFill/>
          <a:ln w="25400" cap="rnd">
            <a:solidFill>
              <a:srgbClr val="F2A9B8">
                <a:alpha val="85000"/>
              </a:srgbClr>
            </a:solidFill>
          </a:ln>
        </p:spPr>
        <p:txBody>
          <a:bodyPr rtlCol="0" anchor="ctr"/>
          <a:lstStyle/>
          <a:p>
            <a:pPr algn="ctr"/>
          </a:p>
        </p:txBody>
      </p:sp>
      <p:sp>
        <p:nvSpPr>
          <p:cNvPr id="21" name="deckkit-motif-quiet+overlap+decor:a chalk frame drawn round its own words; the box encloses the text by design"/>
          <p:cNvSpPr/>
          <p:nvPr/>
        </p:nvSpPr>
        <p:spPr>
          <a:xfrm>
            <a:off x="682458" y="5230425"/>
            <a:ext cx="698490" cy="504788"/>
          </a:xfrm>
          <a:custGeom>
            <a:avLst/>
            <a:gdLst/>
            <a:ahLst/>
            <a:cxnLst/>
            <a:rect l="0" t="0" r="r" b="b"/>
            <a:pathLst>
              <a:path w="100000" h="100000" fill="none">
                <a:moveTo>
                  <a:pt x="14" y="0"/>
                </a:moveTo>
                <a:lnTo>
                  <a:pt x="100000" y="837"/>
                </a:lnTo>
                <a:lnTo>
                  <a:pt x="97533" y="97082"/>
                </a:lnTo>
                <a:lnTo>
                  <a:pt x="0" y="100000"/>
                </a:lnTo>
                <a:lnTo>
                  <a:pt x="8817" y="2373"/>
                </a:lnTo>
              </a:path>
            </a:pathLst>
          </a:custGeom>
          <a:noFill/>
          <a:ln w="15240" cap="rnd">
            <a:solidFill>
              <a:srgbClr val="F2A9B8">
                <a:alpha val="45000"/>
              </a:srgbClr>
            </a:solidFill>
          </a:ln>
        </p:spPr>
        <p:txBody>
          <a:bodyPr rtlCol="0" anchor="ctr"/>
          <a:lstStyle/>
          <a:p>
            <a:pPr algn="ctr"/>
          </a:p>
        </p:txBody>
      </p:sp>
      <p:sp>
        <p:nvSpPr>
          <p:cNvPr id="22" name="TextBox 21"/>
          <p:cNvSpPr txBox="1"/>
          <p:nvPr/>
        </p:nvSpPr>
        <p:spPr>
          <a:xfrm>
            <a:off x="1844903" y="5458968"/>
            <a:ext cx="2248408" cy="405130"/>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2200" b="1" i="0">
                <a:solidFill>
                  <a:srgbClr val="F2D16B"/>
                </a:solidFill>
                <a:latin typeface="Chalkboard SE"/>
                <a:ea typeface="Hiragino Sans GB"/>
              </a:rPr>
              <a:t>carbon dioxide</a:t>
            </a:r>
          </a:p>
        </p:txBody>
      </p:sp>
      <p:sp>
        <p:nvSpPr>
          <p:cNvPr id="23" name="TextBox 22"/>
          <p:cNvSpPr txBox="1"/>
          <p:nvPr/>
        </p:nvSpPr>
        <p:spPr>
          <a:xfrm>
            <a:off x="4093311" y="5458968"/>
            <a:ext cx="419100" cy="405130"/>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2200" b="0" i="0">
                <a:solidFill>
                  <a:srgbClr val="F3F1EA"/>
                </a:solidFill>
                <a:latin typeface="Chalkboard SE"/>
                <a:ea typeface="Hiragino Sans GB"/>
              </a:rPr>
              <a:t>+</a:t>
            </a:r>
          </a:p>
        </p:txBody>
      </p:sp>
      <p:sp>
        <p:nvSpPr>
          <p:cNvPr id="24" name="TextBox 23"/>
          <p:cNvSpPr txBox="1"/>
          <p:nvPr/>
        </p:nvSpPr>
        <p:spPr>
          <a:xfrm>
            <a:off x="4512411" y="5458968"/>
            <a:ext cx="991108" cy="405130"/>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2200" b="1" i="0">
                <a:solidFill>
                  <a:srgbClr val="F2D16B"/>
                </a:solidFill>
                <a:latin typeface="Chalkboard SE"/>
                <a:ea typeface="Hiragino Sans GB"/>
              </a:rPr>
              <a:t>water</a:t>
            </a:r>
          </a:p>
        </p:txBody>
      </p:sp>
      <p:sp>
        <p:nvSpPr>
          <p:cNvPr id="25" name="deckkit-motif-quiet+decor:a chalk stroke; the words it frames carry the meaning"/>
          <p:cNvSpPr/>
          <p:nvPr/>
        </p:nvSpPr>
        <p:spPr>
          <a:xfrm>
            <a:off x="5581286" y="5659162"/>
            <a:ext cx="1725001" cy="19967"/>
          </a:xfrm>
          <a:custGeom>
            <a:avLst/>
            <a:gdLst/>
            <a:ahLst/>
            <a:cxnLst/>
            <a:rect l="0" t="0" r="r" b="b"/>
            <a:pathLst>
              <a:path w="100000" h="100000" fill="none">
                <a:moveTo>
                  <a:pt x="0" y="100000"/>
                </a:moveTo>
                <a:lnTo>
                  <a:pt x="100000" y="0"/>
                </a:lnTo>
              </a:path>
            </a:pathLst>
          </a:custGeom>
          <a:noFill/>
          <a:ln w="27940" cap="rnd">
            <a:solidFill>
              <a:srgbClr val="F3F1EA">
                <a:alpha val="85000"/>
              </a:srgbClr>
            </a:solidFill>
          </a:ln>
        </p:spPr>
        <p:txBody>
          <a:bodyPr rtlCol="0" anchor="ctr"/>
          <a:lstStyle/>
          <a:p>
            <a:pPr algn="ctr"/>
          </a:p>
        </p:txBody>
      </p:sp>
      <p:sp>
        <p:nvSpPr>
          <p:cNvPr id="26" name="deckkit-motif-quiet+decor:a chalk stroke; the words it frames carry the meaning"/>
          <p:cNvSpPr/>
          <p:nvPr/>
        </p:nvSpPr>
        <p:spPr>
          <a:xfrm>
            <a:off x="5594952" y="5658894"/>
            <a:ext cx="1705500" cy="15445"/>
          </a:xfrm>
          <a:custGeom>
            <a:avLst/>
            <a:gdLst/>
            <a:ahLst/>
            <a:cxnLst/>
            <a:rect l="0" t="0" r="r" b="b"/>
            <a:pathLst>
              <a:path w="100000" h="100000" fill="none">
                <a:moveTo>
                  <a:pt x="0" y="100000"/>
                </a:moveTo>
                <a:lnTo>
                  <a:pt x="100000" y="0"/>
                </a:lnTo>
              </a:path>
            </a:pathLst>
          </a:custGeom>
          <a:noFill/>
          <a:ln w="16764" cap="rnd">
            <a:solidFill>
              <a:srgbClr val="F3F1EA">
                <a:alpha val="45000"/>
              </a:srgbClr>
            </a:solidFill>
          </a:ln>
        </p:spPr>
        <p:txBody>
          <a:bodyPr rtlCol="0" anchor="ctr"/>
          <a:lstStyle/>
          <a:p>
            <a:pPr algn="ctr"/>
          </a:p>
        </p:txBody>
      </p:sp>
      <p:sp>
        <p:nvSpPr>
          <p:cNvPr id="27" name="deckkit-motif-quiet+decor:a chalk stroke; the words it frames carry the meaning"/>
          <p:cNvSpPr/>
          <p:nvPr/>
        </p:nvSpPr>
        <p:spPr>
          <a:xfrm>
            <a:off x="7166921" y="5590540"/>
            <a:ext cx="124440" cy="156226"/>
          </a:xfrm>
          <a:custGeom>
            <a:avLst/>
            <a:gdLst/>
            <a:ahLst/>
            <a:cxnLst/>
            <a:rect l="0" t="0" r="r" b="b"/>
            <a:pathLst>
              <a:path w="100000" h="100000" fill="none">
                <a:moveTo>
                  <a:pt x="0" y="100000"/>
                </a:moveTo>
                <a:lnTo>
                  <a:pt x="100000" y="54954"/>
                </a:lnTo>
                <a:lnTo>
                  <a:pt x="2811" y="0"/>
                </a:lnTo>
              </a:path>
            </a:pathLst>
          </a:custGeom>
          <a:noFill/>
          <a:ln w="27940" cap="rnd">
            <a:solidFill>
              <a:srgbClr val="F3F1EA">
                <a:alpha val="85000"/>
              </a:srgbClr>
            </a:solidFill>
          </a:ln>
        </p:spPr>
        <p:txBody>
          <a:bodyPr rtlCol="0" anchor="ctr"/>
          <a:lstStyle/>
          <a:p>
            <a:pPr algn="ctr"/>
          </a:p>
        </p:txBody>
      </p:sp>
      <p:sp>
        <p:nvSpPr>
          <p:cNvPr id="28" name="TextBox 27"/>
          <p:cNvSpPr txBox="1"/>
          <p:nvPr/>
        </p:nvSpPr>
        <p:spPr>
          <a:xfrm>
            <a:off x="5503519" y="5222494"/>
            <a:ext cx="1946656" cy="291693"/>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1584" b="1" i="0">
                <a:solidFill>
                  <a:srgbClr val="F2D16B"/>
                </a:solidFill>
                <a:latin typeface="Chalkboard SE"/>
                <a:ea typeface="Hiragino Sans GB"/>
              </a:rPr>
              <a:t>light energy</a:t>
            </a:r>
          </a:p>
        </p:txBody>
      </p:sp>
      <p:sp>
        <p:nvSpPr>
          <p:cNvPr id="29" name="TextBox 28"/>
          <p:cNvSpPr txBox="1"/>
          <p:nvPr/>
        </p:nvSpPr>
        <p:spPr>
          <a:xfrm>
            <a:off x="5503519" y="5825083"/>
            <a:ext cx="1946656" cy="291693"/>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1584" b="1" i="0">
                <a:solidFill>
                  <a:srgbClr val="F2D16B"/>
                </a:solidFill>
                <a:latin typeface="Chalkboard SE"/>
                <a:ea typeface="Hiragino Sans GB"/>
              </a:rPr>
              <a:t>chloroplasts</a:t>
            </a:r>
          </a:p>
        </p:txBody>
      </p:sp>
      <p:sp>
        <p:nvSpPr>
          <p:cNvPr id="30" name="TextBox 29"/>
          <p:cNvSpPr txBox="1"/>
          <p:nvPr/>
        </p:nvSpPr>
        <p:spPr>
          <a:xfrm>
            <a:off x="7450175" y="5458968"/>
            <a:ext cx="2248408" cy="405130"/>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2200" b="1" i="0">
                <a:solidFill>
                  <a:srgbClr val="F2D16B"/>
                </a:solidFill>
                <a:latin typeface="Chalkboard SE"/>
                <a:ea typeface="Hiragino Sans GB"/>
              </a:rPr>
              <a:t>organic matter</a:t>
            </a:r>
          </a:p>
        </p:txBody>
      </p:sp>
      <p:sp>
        <p:nvSpPr>
          <p:cNvPr id="31" name="TextBox 30"/>
          <p:cNvSpPr txBox="1"/>
          <p:nvPr/>
        </p:nvSpPr>
        <p:spPr>
          <a:xfrm>
            <a:off x="9698583" y="5458968"/>
            <a:ext cx="419100" cy="405130"/>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2200" b="0" i="0">
                <a:solidFill>
                  <a:srgbClr val="F3F1EA"/>
                </a:solidFill>
                <a:latin typeface="Chalkboard SE"/>
                <a:ea typeface="Hiragino Sans GB"/>
              </a:rPr>
              <a:t>+</a:t>
            </a:r>
          </a:p>
        </p:txBody>
      </p:sp>
      <p:sp>
        <p:nvSpPr>
          <p:cNvPr id="32" name="TextBox 31"/>
          <p:cNvSpPr txBox="1"/>
          <p:nvPr/>
        </p:nvSpPr>
        <p:spPr>
          <a:xfrm>
            <a:off x="10117683" y="5458968"/>
            <a:ext cx="1130808" cy="405130"/>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2200" b="1" i="0">
                <a:solidFill>
                  <a:srgbClr val="F2D16B"/>
                </a:solidFill>
                <a:latin typeface="Chalkboard SE"/>
                <a:ea typeface="Hiragino Sans GB"/>
              </a:rPr>
              <a:t>oxygen</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name="vl.chalkboard">
    <p:bg>
      <p:bgPr>
        <a:blipFill dpi="0" rotWithShape="1">
          <a:blip r:embed="rId2"/>
          <a:srcRect/>
          <a:tile tx="0" ty="0" sx="100000" sy="100000" flip="none" algn="tl"/>
        </a:blipFill>
        <a:effectLst/>
      </p:bgPr>
    </p:bg>
    <p:spTree>
      <p:nvGrpSpPr>
        <p:cNvPr id="1" name=""/>
        <p:cNvGrpSpPr/>
        <p:nvPr/>
      </p:nvGrpSpPr>
      <p:grpSpPr/>
      <p:sp>
        <p:nvSpPr>
          <p:cNvPr id="2" name="deckkit-decor+vl.chalkboard:the blackboard's wooden frame"/>
          <p:cNvSpPr/>
          <p:nvPr/>
        </p:nvSpPr>
        <p:spPr>
          <a:xfrm>
            <a:off x="0" y="0"/>
            <a:ext cx="12191695" cy="128016"/>
          </a:xfrm>
          <a:prstGeom prst="rect">
            <a:avLst/>
          </a:prstGeom>
          <a:solidFill>
            <a:srgbClr val="7A4F2A"/>
          </a:solidFill>
          <a:ln>
            <a:noFill/>
          </a:ln>
          <a:effectLst/>
        </p:spPr>
        <p:txBody>
          <a:bodyPr rtlCol="0" anchor="ctr"/>
          <a:lstStyle/>
          <a:p>
            <a:pPr algn="ctr"/>
          </a:p>
        </p:txBody>
      </p:sp>
      <p:sp>
        <p:nvSpPr>
          <p:cNvPr id="3" name="deckkit-decor+vl.chalkboard:the blackboard's wooden frame"/>
          <p:cNvSpPr/>
          <p:nvPr/>
        </p:nvSpPr>
        <p:spPr>
          <a:xfrm>
            <a:off x="0" y="6729984"/>
            <a:ext cx="12191695" cy="128016"/>
          </a:xfrm>
          <a:prstGeom prst="rect">
            <a:avLst/>
          </a:prstGeom>
          <a:solidFill>
            <a:srgbClr val="7A4F2A"/>
          </a:solidFill>
          <a:ln>
            <a:noFill/>
          </a:ln>
          <a:effectLst/>
        </p:spPr>
        <p:txBody>
          <a:bodyPr rtlCol="0" anchor="ctr"/>
          <a:lstStyle/>
          <a:p>
            <a:pPr algn="ctr"/>
          </a:p>
        </p:txBody>
      </p:sp>
      <p:sp>
        <p:nvSpPr>
          <p:cNvPr id="4" name="deckkit-decor+vl.chalkboard:the blackboard's wooden frame"/>
          <p:cNvSpPr/>
          <p:nvPr/>
        </p:nvSpPr>
        <p:spPr>
          <a:xfrm>
            <a:off x="0" y="128016"/>
            <a:ext cx="128016" cy="6601968"/>
          </a:xfrm>
          <a:prstGeom prst="rect">
            <a:avLst/>
          </a:prstGeom>
          <a:solidFill>
            <a:srgbClr val="7A4F2A"/>
          </a:solidFill>
          <a:ln>
            <a:noFill/>
          </a:ln>
          <a:effectLst/>
        </p:spPr>
        <p:txBody>
          <a:bodyPr rtlCol="0" anchor="ctr"/>
          <a:lstStyle/>
          <a:p>
            <a:pPr algn="ctr"/>
          </a:p>
        </p:txBody>
      </p:sp>
      <p:sp>
        <p:nvSpPr>
          <p:cNvPr id="5" name="deckkit-decor+vl.chalkboard:the blackboard's wooden frame"/>
          <p:cNvSpPr/>
          <p:nvPr/>
        </p:nvSpPr>
        <p:spPr>
          <a:xfrm>
            <a:off x="12063679" y="128016"/>
            <a:ext cx="128016" cy="6601968"/>
          </a:xfrm>
          <a:prstGeom prst="rect">
            <a:avLst/>
          </a:prstGeom>
          <a:solidFill>
            <a:srgbClr val="7A4F2A"/>
          </a:solidFill>
          <a:ln>
            <a:noFill/>
          </a:ln>
          <a:effectLst/>
        </p:spPr>
        <p:txBody>
          <a:bodyPr rtlCol="0" anchor="ctr"/>
          <a:lstStyle/>
          <a:p>
            <a:pPr algn="ctr"/>
          </a:p>
        </p:txBody>
      </p:sp>
      <p:sp>
        <p:nvSpPr>
          <p:cNvPr id="6" name="deckkit-decor+vl.chalkboard:a stick of chalk on the board's ledge"/>
          <p:cNvSpPr/>
          <p:nvPr/>
        </p:nvSpPr>
        <p:spPr>
          <a:xfrm>
            <a:off x="3901342" y="6675120"/>
            <a:ext cx="1097280" cy="54864"/>
          </a:xfrm>
          <a:prstGeom prst="rect">
            <a:avLst/>
          </a:prstGeom>
          <a:solidFill>
            <a:srgbClr val="E8E2D2"/>
          </a:solidFill>
          <a:ln>
            <a:noFill/>
          </a:ln>
          <a:effectLst/>
        </p:spPr>
        <p:txBody>
          <a:bodyPr rtlCol="0" anchor="ctr"/>
          <a:lstStyle/>
          <a:p>
            <a:pPr algn="ctr"/>
          </a:p>
        </p:txBody>
      </p:sp>
      <p:sp>
        <p:nvSpPr>
          <p:cNvPr id="7" name="TextBox 6"/>
          <p:cNvSpPr txBox="1"/>
          <p:nvPr/>
        </p:nvSpPr>
        <p:spPr>
          <a:xfrm>
            <a:off x="731520" y="347472"/>
            <a:ext cx="10728655" cy="329184"/>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500" b="1" i="0">
                <a:solidFill>
                  <a:srgbClr val="F2A9B8"/>
                </a:solidFill>
                <a:latin typeface="Chalkboard SE"/>
                <a:ea typeface="Hiragino Sans GB"/>
              </a:rPr>
              <a:t>Homework</a:t>
            </a:r>
          </a:p>
        </p:txBody>
      </p:sp>
      <p:sp>
        <p:nvSpPr>
          <p:cNvPr id="8" name="TextBox 7"/>
          <p:cNvSpPr txBox="1"/>
          <p:nvPr/>
        </p:nvSpPr>
        <p:spPr>
          <a:xfrm>
            <a:off x="932688" y="822960"/>
            <a:ext cx="10728655" cy="658368"/>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3400" b="1" i="0">
                <a:solidFill>
                  <a:srgbClr val="F3F1EA"/>
                </a:solidFill>
                <a:latin typeface="Chalkboard SE"/>
                <a:ea typeface="Hiragino Sans GB"/>
              </a:rPr>
              <a:t>Three things to do at home</a:t>
            </a:r>
          </a:p>
        </p:txBody>
      </p:sp>
      <p:sp>
        <p:nvSpPr>
          <p:cNvPr id="9" name="deckkit-motif-quiet+overlap+decor:a chalk frame drawn round its own words; the box encloses the text by design"/>
          <p:cNvSpPr/>
          <p:nvPr/>
        </p:nvSpPr>
        <p:spPr>
          <a:xfrm>
            <a:off x="736748" y="758116"/>
            <a:ext cx="6110484" cy="767777"/>
          </a:xfrm>
          <a:custGeom>
            <a:avLst/>
            <a:gdLst/>
            <a:ahLst/>
            <a:cxnLst/>
            <a:rect l="0" t="0" r="r" b="b"/>
            <a:pathLst>
              <a:path w="100000" h="100000" fill="none">
                <a:moveTo>
                  <a:pt x="0" y="0"/>
                </a:moveTo>
                <a:lnTo>
                  <a:pt x="100000" y="4930"/>
                </a:lnTo>
                <a:lnTo>
                  <a:pt x="99769" y="100000"/>
                </a:lnTo>
                <a:lnTo>
                  <a:pt x="27" y="90901"/>
                </a:lnTo>
                <a:lnTo>
                  <a:pt x="429" y="5437"/>
                </a:lnTo>
              </a:path>
            </a:pathLst>
          </a:custGeom>
          <a:noFill/>
          <a:ln w="25400" cap="rnd">
            <a:solidFill>
              <a:srgbClr val="F2A9B8">
                <a:alpha val="85000"/>
              </a:srgbClr>
            </a:solidFill>
          </a:ln>
        </p:spPr>
        <p:txBody>
          <a:bodyPr rtlCol="0" anchor="ctr"/>
          <a:lstStyle/>
          <a:p>
            <a:pPr algn="ctr"/>
          </a:p>
        </p:txBody>
      </p:sp>
      <p:sp>
        <p:nvSpPr>
          <p:cNvPr id="10" name="deckkit-motif-quiet+overlap+decor:a chalk frame drawn round its own words; the box encloses the text by design"/>
          <p:cNvSpPr/>
          <p:nvPr/>
        </p:nvSpPr>
        <p:spPr>
          <a:xfrm>
            <a:off x="734294" y="774597"/>
            <a:ext cx="6130091" cy="751515"/>
          </a:xfrm>
          <a:custGeom>
            <a:avLst/>
            <a:gdLst/>
            <a:ahLst/>
            <a:cxnLst/>
            <a:rect l="0" t="0" r="r" b="b"/>
            <a:pathLst>
              <a:path w="100000" h="100000" fill="none">
                <a:moveTo>
                  <a:pt x="0" y="0"/>
                </a:moveTo>
                <a:lnTo>
                  <a:pt x="100000" y="2284"/>
                </a:lnTo>
                <a:lnTo>
                  <a:pt x="99772" y="100000"/>
                </a:lnTo>
                <a:lnTo>
                  <a:pt x="141" y="90637"/>
                </a:lnTo>
                <a:lnTo>
                  <a:pt x="559" y="2543"/>
                </a:lnTo>
              </a:path>
            </a:pathLst>
          </a:custGeom>
          <a:noFill/>
          <a:ln w="15240" cap="rnd">
            <a:solidFill>
              <a:srgbClr val="F2A9B8">
                <a:alpha val="45000"/>
              </a:srgbClr>
            </a:solidFill>
          </a:ln>
        </p:spPr>
        <p:txBody>
          <a:bodyPr rtlCol="0" anchor="ctr"/>
          <a:lstStyle/>
          <a:p>
            <a:pPr algn="ctr"/>
          </a:p>
        </p:txBody>
      </p:sp>
      <p:sp>
        <p:nvSpPr>
          <p:cNvPr id="11" name="deckkit-motif-quiet+overlap+decor:a chalk ring drawn round the word or number it circles, as a teacher circles on the board"/>
          <p:cNvSpPr/>
          <p:nvPr/>
        </p:nvSpPr>
        <p:spPr>
          <a:xfrm>
            <a:off x="774480" y="1730999"/>
            <a:ext cx="601788" cy="561284"/>
          </a:xfrm>
          <a:custGeom>
            <a:avLst/>
            <a:gdLst/>
            <a:ahLst/>
            <a:cxnLst/>
            <a:rect l="0" t="0" r="r" b="b"/>
            <a:pathLst>
              <a:path w="100000" h="100000" fill="none">
                <a:moveTo>
                  <a:pt x="20886" y="10102"/>
                </a:moveTo>
                <a:lnTo>
                  <a:pt x="27869" y="6989"/>
                </a:lnTo>
                <a:lnTo>
                  <a:pt x="33145" y="4844"/>
                </a:lnTo>
                <a:lnTo>
                  <a:pt x="35021" y="3279"/>
                </a:lnTo>
                <a:lnTo>
                  <a:pt x="40834" y="0"/>
                </a:lnTo>
                <a:lnTo>
                  <a:pt x="46686" y="922"/>
                </a:lnTo>
                <a:lnTo>
                  <a:pt x="51885" y="2485"/>
                </a:lnTo>
                <a:lnTo>
                  <a:pt x="57728" y="2621"/>
                </a:lnTo>
                <a:lnTo>
                  <a:pt x="63261" y="1513"/>
                </a:lnTo>
                <a:lnTo>
                  <a:pt x="68819" y="5429"/>
                </a:lnTo>
                <a:lnTo>
                  <a:pt x="74156" y="7319"/>
                </a:lnTo>
                <a:lnTo>
                  <a:pt x="77748" y="7996"/>
                </a:lnTo>
                <a:lnTo>
                  <a:pt x="82276" y="12730"/>
                </a:lnTo>
                <a:lnTo>
                  <a:pt x="88805" y="16387"/>
                </a:lnTo>
                <a:lnTo>
                  <a:pt x="91788" y="19973"/>
                </a:lnTo>
                <a:lnTo>
                  <a:pt x="92088" y="27157"/>
                </a:lnTo>
                <a:lnTo>
                  <a:pt x="96110" y="32759"/>
                </a:lnTo>
                <a:lnTo>
                  <a:pt x="95414" y="36976"/>
                </a:lnTo>
                <a:lnTo>
                  <a:pt x="97054" y="43084"/>
                </a:lnTo>
                <a:lnTo>
                  <a:pt x="99125" y="48262"/>
                </a:lnTo>
                <a:lnTo>
                  <a:pt x="100000" y="54923"/>
                </a:lnTo>
                <a:lnTo>
                  <a:pt x="98162" y="60418"/>
                </a:lnTo>
                <a:lnTo>
                  <a:pt x="96073" y="65274"/>
                </a:lnTo>
                <a:lnTo>
                  <a:pt x="93374" y="69706"/>
                </a:lnTo>
                <a:lnTo>
                  <a:pt x="93847" y="73963"/>
                </a:lnTo>
                <a:lnTo>
                  <a:pt x="89179" y="79770"/>
                </a:lnTo>
                <a:lnTo>
                  <a:pt x="87748" y="83922"/>
                </a:lnTo>
                <a:lnTo>
                  <a:pt x="82435" y="87409"/>
                </a:lnTo>
                <a:lnTo>
                  <a:pt x="76966" y="91165"/>
                </a:lnTo>
                <a:lnTo>
                  <a:pt x="73288" y="94664"/>
                </a:lnTo>
                <a:lnTo>
                  <a:pt x="67040" y="95865"/>
                </a:lnTo>
                <a:lnTo>
                  <a:pt x="62000" y="96828"/>
                </a:lnTo>
                <a:lnTo>
                  <a:pt x="59685" y="99276"/>
                </a:lnTo>
                <a:lnTo>
                  <a:pt x="52999" y="98155"/>
                </a:lnTo>
                <a:lnTo>
                  <a:pt x="45523" y="96856"/>
                </a:lnTo>
                <a:lnTo>
                  <a:pt x="41684" y="100000"/>
                </a:lnTo>
                <a:lnTo>
                  <a:pt x="37035" y="95638"/>
                </a:lnTo>
                <a:lnTo>
                  <a:pt x="32831" y="93543"/>
                </a:lnTo>
                <a:lnTo>
                  <a:pt x="24767" y="91819"/>
                </a:lnTo>
                <a:lnTo>
                  <a:pt x="21910" y="86802"/>
                </a:lnTo>
                <a:lnTo>
                  <a:pt x="19568" y="84109"/>
                </a:lnTo>
                <a:lnTo>
                  <a:pt x="13767" y="79350"/>
                </a:lnTo>
                <a:lnTo>
                  <a:pt x="8723" y="78839"/>
                </a:lnTo>
                <a:lnTo>
                  <a:pt x="8933" y="73091"/>
                </a:lnTo>
                <a:lnTo>
                  <a:pt x="2987" y="66287"/>
                </a:lnTo>
                <a:lnTo>
                  <a:pt x="1536" y="60463"/>
                </a:lnTo>
                <a:lnTo>
                  <a:pt x="3018" y="56678"/>
                </a:lnTo>
                <a:lnTo>
                  <a:pt x="0" y="50369"/>
                </a:lnTo>
                <a:lnTo>
                  <a:pt x="1861" y="45816"/>
                </a:lnTo>
                <a:lnTo>
                  <a:pt x="2789" y="38810"/>
                </a:lnTo>
                <a:lnTo>
                  <a:pt x="5011" y="33234"/>
                </a:lnTo>
                <a:lnTo>
                  <a:pt x="5553" y="30431"/>
                </a:lnTo>
                <a:lnTo>
                  <a:pt x="6954" y="22730"/>
                </a:lnTo>
                <a:lnTo>
                  <a:pt x="13554" y="20933"/>
                </a:lnTo>
                <a:lnTo>
                  <a:pt x="14621" y="16953"/>
                </a:lnTo>
                <a:lnTo>
                  <a:pt x="18610" y="14246"/>
                </a:lnTo>
                <a:lnTo>
                  <a:pt x="22875" y="8431"/>
                </a:lnTo>
                <a:lnTo>
                  <a:pt x="28169" y="7675"/>
                </a:lnTo>
                <a:lnTo>
                  <a:pt x="35355" y="3695"/>
                </a:lnTo>
                <a:lnTo>
                  <a:pt x="40103" y="2360"/>
                </a:lnTo>
                <a:lnTo>
                  <a:pt x="44299" y="2115"/>
                </a:lnTo>
              </a:path>
            </a:pathLst>
          </a:custGeom>
          <a:noFill/>
          <a:ln w="30480" cap="rnd">
            <a:solidFill>
              <a:srgbClr val="F2D16B">
                <a:alpha val="85000"/>
              </a:srgbClr>
            </a:solidFill>
          </a:ln>
        </p:spPr>
        <p:txBody>
          <a:bodyPr rtlCol="0" anchor="ctr"/>
          <a:lstStyle/>
          <a:p>
            <a:pPr algn="ctr"/>
          </a:p>
        </p:txBody>
      </p:sp>
      <p:sp>
        <p:nvSpPr>
          <p:cNvPr id="12" name="deckkit-motif-quiet+overlap+decor:a chalk ring drawn round the word or number it circles, as a teacher circles on the board"/>
          <p:cNvSpPr/>
          <p:nvPr/>
        </p:nvSpPr>
        <p:spPr>
          <a:xfrm>
            <a:off x="787100" y="1727530"/>
            <a:ext cx="581963" cy="564198"/>
          </a:xfrm>
          <a:custGeom>
            <a:avLst/>
            <a:gdLst/>
            <a:ahLst/>
            <a:cxnLst/>
            <a:rect l="0" t="0" r="r" b="b"/>
            <a:pathLst>
              <a:path w="100000" h="100000" fill="none">
                <a:moveTo>
                  <a:pt x="20160" y="12629"/>
                </a:moveTo>
                <a:lnTo>
                  <a:pt x="25274" y="7627"/>
                </a:lnTo>
                <a:lnTo>
                  <a:pt x="31281" y="6391"/>
                </a:lnTo>
                <a:lnTo>
                  <a:pt x="34154" y="5840"/>
                </a:lnTo>
                <a:lnTo>
                  <a:pt x="42323" y="2289"/>
                </a:lnTo>
                <a:lnTo>
                  <a:pt x="48054" y="2722"/>
                </a:lnTo>
                <a:lnTo>
                  <a:pt x="50878" y="0"/>
                </a:lnTo>
                <a:lnTo>
                  <a:pt x="58243" y="2141"/>
                </a:lnTo>
                <a:lnTo>
                  <a:pt x="64475" y="2358"/>
                </a:lnTo>
                <a:lnTo>
                  <a:pt x="67880" y="4825"/>
                </a:lnTo>
                <a:lnTo>
                  <a:pt x="76401" y="5473"/>
                </a:lnTo>
                <a:lnTo>
                  <a:pt x="81366" y="10333"/>
                </a:lnTo>
                <a:lnTo>
                  <a:pt x="83757" y="11745"/>
                </a:lnTo>
                <a:lnTo>
                  <a:pt x="88076" y="17116"/>
                </a:lnTo>
                <a:lnTo>
                  <a:pt x="89861" y="21614"/>
                </a:lnTo>
                <a:lnTo>
                  <a:pt x="95694" y="28729"/>
                </a:lnTo>
                <a:lnTo>
                  <a:pt x="96908" y="31632"/>
                </a:lnTo>
                <a:lnTo>
                  <a:pt x="99204" y="35453"/>
                </a:lnTo>
                <a:lnTo>
                  <a:pt x="100000" y="43305"/>
                </a:lnTo>
                <a:lnTo>
                  <a:pt x="98703" y="47373"/>
                </a:lnTo>
                <a:lnTo>
                  <a:pt x="99849" y="54500"/>
                </a:lnTo>
                <a:lnTo>
                  <a:pt x="99809" y="57786"/>
                </a:lnTo>
                <a:lnTo>
                  <a:pt x="99173" y="64014"/>
                </a:lnTo>
                <a:lnTo>
                  <a:pt x="96935" y="68564"/>
                </a:lnTo>
                <a:lnTo>
                  <a:pt x="92769" y="73337"/>
                </a:lnTo>
                <a:lnTo>
                  <a:pt x="89302" y="79743"/>
                </a:lnTo>
                <a:lnTo>
                  <a:pt x="87972" y="82852"/>
                </a:lnTo>
                <a:lnTo>
                  <a:pt x="84048" y="88244"/>
                </a:lnTo>
                <a:lnTo>
                  <a:pt x="81036" y="89778"/>
                </a:lnTo>
                <a:lnTo>
                  <a:pt x="72819" y="95607"/>
                </a:lnTo>
                <a:lnTo>
                  <a:pt x="70639" y="97058"/>
                </a:lnTo>
                <a:lnTo>
                  <a:pt x="63531" y="99325"/>
                </a:lnTo>
                <a:lnTo>
                  <a:pt x="59198" y="96785"/>
                </a:lnTo>
                <a:lnTo>
                  <a:pt x="52819" y="99987"/>
                </a:lnTo>
                <a:lnTo>
                  <a:pt x="45569" y="100000"/>
                </a:lnTo>
                <a:lnTo>
                  <a:pt x="42314" y="98198"/>
                </a:lnTo>
                <a:lnTo>
                  <a:pt x="34938" y="97205"/>
                </a:lnTo>
                <a:lnTo>
                  <a:pt x="31163" y="95325"/>
                </a:lnTo>
                <a:lnTo>
                  <a:pt x="26996" y="91884"/>
                </a:lnTo>
                <a:lnTo>
                  <a:pt x="20017" y="87276"/>
                </a:lnTo>
                <a:lnTo>
                  <a:pt x="17303" y="85312"/>
                </a:lnTo>
                <a:lnTo>
                  <a:pt x="12870" y="83270"/>
                </a:lnTo>
                <a:lnTo>
                  <a:pt x="10034" y="78284"/>
                </a:lnTo>
                <a:lnTo>
                  <a:pt x="5782" y="71949"/>
                </a:lnTo>
                <a:lnTo>
                  <a:pt x="2653" y="67259"/>
                </a:lnTo>
                <a:lnTo>
                  <a:pt x="705" y="64563"/>
                </a:lnTo>
                <a:lnTo>
                  <a:pt x="78" y="58373"/>
                </a:lnTo>
                <a:lnTo>
                  <a:pt x="0" y="51390"/>
                </a:lnTo>
                <a:lnTo>
                  <a:pt x="1319" y="46681"/>
                </a:lnTo>
                <a:lnTo>
                  <a:pt x="90" y="40370"/>
                </a:lnTo>
                <a:lnTo>
                  <a:pt x="2527" y="36734"/>
                </a:lnTo>
                <a:lnTo>
                  <a:pt x="2169" y="28373"/>
                </a:lnTo>
                <a:lnTo>
                  <a:pt x="7029" y="24257"/>
                </a:lnTo>
                <a:lnTo>
                  <a:pt x="8695" y="22203"/>
                </a:lnTo>
                <a:lnTo>
                  <a:pt x="14492" y="15558"/>
                </a:lnTo>
                <a:lnTo>
                  <a:pt x="20189" y="13280"/>
                </a:lnTo>
                <a:lnTo>
                  <a:pt x="21428" y="8698"/>
                </a:lnTo>
                <a:lnTo>
                  <a:pt x="26731" y="9216"/>
                </a:lnTo>
                <a:lnTo>
                  <a:pt x="33590" y="6287"/>
                </a:lnTo>
                <a:lnTo>
                  <a:pt x="38873" y="4207"/>
                </a:lnTo>
                <a:lnTo>
                  <a:pt x="43143" y="1662"/>
                </a:lnTo>
              </a:path>
            </a:pathLst>
          </a:custGeom>
          <a:noFill/>
          <a:ln w="18288" cap="rnd">
            <a:solidFill>
              <a:srgbClr val="F2D16B">
                <a:alpha val="45000"/>
              </a:srgbClr>
            </a:solidFill>
          </a:ln>
        </p:spPr>
        <p:txBody>
          <a:bodyPr rtlCol="0" anchor="ctr"/>
          <a:lstStyle/>
          <a:p>
            <a:pPr algn="ctr"/>
          </a:p>
        </p:txBody>
      </p:sp>
      <p:sp>
        <p:nvSpPr>
          <p:cNvPr id="13" name="TextBox 12"/>
          <p:cNvSpPr txBox="1"/>
          <p:nvPr/>
        </p:nvSpPr>
        <p:spPr>
          <a:xfrm>
            <a:off x="786384" y="1783080"/>
            <a:ext cx="585216" cy="457200"/>
          </a:xfrm>
          <a:prstGeom prst="rect">
            <a:avLst/>
          </a:prstGeom>
          <a:noFill/>
          <a:ln/>
        </p:spPr>
        <p:txBody>
          <a:bodyPr wrap="square" anchor="t" lIns="25400" rIns="25400" tIns="25400" bIns="25400">
            <a:spAutoFit/>
          </a:bodyPr>
          <a:lstStyle/>
          <a:p>
            <a:pPr algn="ctr">
              <a:lnSpc>
                <a:spcPct val="100000"/>
              </a:lnSpc>
              <a:spcBef>
                <a:spcPts val="0"/>
              </a:spcBef>
              <a:spcAft>
                <a:spcPts val="400"/>
              </a:spcAft>
            </a:pPr>
            <a:r>
              <a:rPr sz="2600" b="1" i="0">
                <a:solidFill>
                  <a:srgbClr val="F2D16B"/>
                </a:solidFill>
                <a:latin typeface="Chalkboard SE"/>
                <a:ea typeface="Hiragino Sans GB"/>
              </a:rPr>
              <a:t>1</a:t>
            </a:r>
          </a:p>
        </p:txBody>
      </p:sp>
      <p:sp>
        <p:nvSpPr>
          <p:cNvPr id="14" name="TextBox 13"/>
          <p:cNvSpPr txBox="1"/>
          <p:nvPr/>
        </p:nvSpPr>
        <p:spPr>
          <a:xfrm>
            <a:off x="1645920" y="1755648"/>
            <a:ext cx="2926080" cy="45720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2400" b="1" i="0">
                <a:solidFill>
                  <a:srgbClr val="F3F1EA"/>
                </a:solidFill>
                <a:latin typeface="Chalkboard SE"/>
                <a:ea typeface="Hiragino Sans GB"/>
              </a:rPr>
              <a:t>Copy the board</a:t>
            </a:r>
          </a:p>
        </p:txBody>
      </p:sp>
      <p:sp>
        <p:nvSpPr>
          <p:cNvPr id="15" name="TextBox 14"/>
          <p:cNvSpPr txBox="1"/>
          <p:nvPr/>
        </p:nvSpPr>
        <p:spPr>
          <a:xfrm>
            <a:off x="1645920" y="2212848"/>
            <a:ext cx="9768535" cy="41148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2000" b="0" i="0">
                <a:solidFill>
                  <a:srgbClr val="F3F1EA"/>
                </a:solidFill>
                <a:latin typeface="Chalkboard SE"/>
                <a:ea typeface="Hiragino Sans GB"/>
              </a:rPr>
              <a:t>Copy the board line into your notebook, then close it and write it from memory.</a:t>
            </a:r>
          </a:p>
        </p:txBody>
      </p:sp>
      <p:sp>
        <p:nvSpPr>
          <p:cNvPr id="16" name="deckkit-motif-quiet+overlap+decor:a chalk ring drawn round the word or number it circles, as a teacher circles on the board"/>
          <p:cNvSpPr/>
          <p:nvPr/>
        </p:nvSpPr>
        <p:spPr>
          <a:xfrm>
            <a:off x="779387" y="2710382"/>
            <a:ext cx="602688" cy="557926"/>
          </a:xfrm>
          <a:custGeom>
            <a:avLst/>
            <a:gdLst/>
            <a:ahLst/>
            <a:cxnLst/>
            <a:rect l="0" t="0" r="r" b="b"/>
            <a:pathLst>
              <a:path w="100000" h="100000" fill="none">
                <a:moveTo>
                  <a:pt x="19924" y="11291"/>
                </a:moveTo>
                <a:lnTo>
                  <a:pt x="23994" y="7696"/>
                </a:lnTo>
                <a:lnTo>
                  <a:pt x="31399" y="6305"/>
                </a:lnTo>
                <a:lnTo>
                  <a:pt x="35466" y="4236"/>
                </a:lnTo>
                <a:lnTo>
                  <a:pt x="40822" y="3289"/>
                </a:lnTo>
                <a:lnTo>
                  <a:pt x="46974" y="0"/>
                </a:lnTo>
                <a:lnTo>
                  <a:pt x="52368" y="1670"/>
                </a:lnTo>
                <a:lnTo>
                  <a:pt x="57705" y="1526"/>
                </a:lnTo>
                <a:lnTo>
                  <a:pt x="63631" y="2697"/>
                </a:lnTo>
                <a:lnTo>
                  <a:pt x="67429" y="4580"/>
                </a:lnTo>
                <a:lnTo>
                  <a:pt x="72359" y="6596"/>
                </a:lnTo>
                <a:lnTo>
                  <a:pt x="78816" y="11461"/>
                </a:lnTo>
                <a:lnTo>
                  <a:pt x="80333" y="14786"/>
                </a:lnTo>
                <a:lnTo>
                  <a:pt x="84045" y="19299"/>
                </a:lnTo>
                <a:lnTo>
                  <a:pt x="88257" y="23465"/>
                </a:lnTo>
                <a:lnTo>
                  <a:pt x="92212" y="29142"/>
                </a:lnTo>
                <a:lnTo>
                  <a:pt x="94371" y="32076"/>
                </a:lnTo>
                <a:lnTo>
                  <a:pt x="94419" y="38240"/>
                </a:lnTo>
                <a:lnTo>
                  <a:pt x="97746" y="44730"/>
                </a:lnTo>
                <a:lnTo>
                  <a:pt x="100000" y="47461"/>
                </a:lnTo>
                <a:lnTo>
                  <a:pt x="98373" y="55130"/>
                </a:lnTo>
                <a:lnTo>
                  <a:pt x="97611" y="61691"/>
                </a:lnTo>
                <a:lnTo>
                  <a:pt x="94661" y="64910"/>
                </a:lnTo>
                <a:lnTo>
                  <a:pt x="95740" y="72229"/>
                </a:lnTo>
                <a:lnTo>
                  <a:pt x="92205" y="74554"/>
                </a:lnTo>
                <a:lnTo>
                  <a:pt x="89782" y="79696"/>
                </a:lnTo>
                <a:lnTo>
                  <a:pt x="86855" y="84327"/>
                </a:lnTo>
                <a:lnTo>
                  <a:pt x="81043" y="89258"/>
                </a:lnTo>
                <a:lnTo>
                  <a:pt x="78570" y="92085"/>
                </a:lnTo>
                <a:lnTo>
                  <a:pt x="72925" y="94833"/>
                </a:lnTo>
                <a:lnTo>
                  <a:pt x="67490" y="94415"/>
                </a:lnTo>
                <a:lnTo>
                  <a:pt x="61705" y="99225"/>
                </a:lnTo>
                <a:lnTo>
                  <a:pt x="56947" y="100000"/>
                </a:lnTo>
                <a:lnTo>
                  <a:pt x="53214" y="97878"/>
                </a:lnTo>
                <a:lnTo>
                  <a:pt x="46948" y="99939"/>
                </a:lnTo>
                <a:lnTo>
                  <a:pt x="38848" y="98403"/>
                </a:lnTo>
                <a:lnTo>
                  <a:pt x="35310" y="98026"/>
                </a:lnTo>
                <a:lnTo>
                  <a:pt x="31608" y="95515"/>
                </a:lnTo>
                <a:lnTo>
                  <a:pt x="26507" y="93093"/>
                </a:lnTo>
                <a:lnTo>
                  <a:pt x="22493" y="92319"/>
                </a:lnTo>
                <a:lnTo>
                  <a:pt x="15242" y="88383"/>
                </a:lnTo>
                <a:lnTo>
                  <a:pt x="10903" y="82779"/>
                </a:lnTo>
                <a:lnTo>
                  <a:pt x="10011" y="78928"/>
                </a:lnTo>
                <a:lnTo>
                  <a:pt x="3874" y="72433"/>
                </a:lnTo>
                <a:lnTo>
                  <a:pt x="5299" y="70527"/>
                </a:lnTo>
                <a:lnTo>
                  <a:pt x="3989" y="62972"/>
                </a:lnTo>
                <a:lnTo>
                  <a:pt x="1040" y="58757"/>
                </a:lnTo>
                <a:lnTo>
                  <a:pt x="0" y="52883"/>
                </a:lnTo>
                <a:lnTo>
                  <a:pt x="598" y="45762"/>
                </a:lnTo>
                <a:lnTo>
                  <a:pt x="3402" y="40487"/>
                </a:lnTo>
                <a:lnTo>
                  <a:pt x="5441" y="36783"/>
                </a:lnTo>
                <a:lnTo>
                  <a:pt x="5966" y="31497"/>
                </a:lnTo>
                <a:lnTo>
                  <a:pt x="7357" y="27922"/>
                </a:lnTo>
                <a:lnTo>
                  <a:pt x="9944" y="23346"/>
                </a:lnTo>
                <a:lnTo>
                  <a:pt x="15432" y="18140"/>
                </a:lnTo>
                <a:lnTo>
                  <a:pt x="19394" y="13543"/>
                </a:lnTo>
                <a:lnTo>
                  <a:pt x="22157" y="9836"/>
                </a:lnTo>
                <a:lnTo>
                  <a:pt x="28339" y="6403"/>
                </a:lnTo>
                <a:lnTo>
                  <a:pt x="33772" y="5175"/>
                </a:lnTo>
                <a:lnTo>
                  <a:pt x="36244" y="901"/>
                </a:lnTo>
                <a:lnTo>
                  <a:pt x="44734" y="1686"/>
                </a:lnTo>
              </a:path>
            </a:pathLst>
          </a:custGeom>
          <a:noFill/>
          <a:ln w="30480" cap="rnd">
            <a:solidFill>
              <a:srgbClr val="F2D16B">
                <a:alpha val="85000"/>
              </a:srgbClr>
            </a:solidFill>
          </a:ln>
        </p:spPr>
        <p:txBody>
          <a:bodyPr rtlCol="0" anchor="ctr"/>
          <a:lstStyle/>
          <a:p>
            <a:pPr algn="ctr"/>
          </a:p>
        </p:txBody>
      </p:sp>
      <p:sp>
        <p:nvSpPr>
          <p:cNvPr id="17" name="deckkit-motif-quiet+overlap+decor:a chalk ring drawn round the word or number it circles, as a teacher circles on the board"/>
          <p:cNvSpPr/>
          <p:nvPr/>
        </p:nvSpPr>
        <p:spPr>
          <a:xfrm>
            <a:off x="781924" y="2710491"/>
            <a:ext cx="590061" cy="556811"/>
          </a:xfrm>
          <a:custGeom>
            <a:avLst/>
            <a:gdLst/>
            <a:ahLst/>
            <a:cxnLst/>
            <a:rect l="0" t="0" r="r" b="b"/>
            <a:pathLst>
              <a:path w="100000" h="100000" fill="none">
                <a:moveTo>
                  <a:pt x="20168" y="12096"/>
                </a:moveTo>
                <a:lnTo>
                  <a:pt x="26107" y="9367"/>
                </a:lnTo>
                <a:lnTo>
                  <a:pt x="30615" y="7232"/>
                </a:lnTo>
                <a:lnTo>
                  <a:pt x="34103" y="4753"/>
                </a:lnTo>
                <a:lnTo>
                  <a:pt x="42217" y="1352"/>
                </a:lnTo>
                <a:lnTo>
                  <a:pt x="45660" y="0"/>
                </a:lnTo>
                <a:lnTo>
                  <a:pt x="53567" y="2400"/>
                </a:lnTo>
                <a:lnTo>
                  <a:pt x="58488" y="989"/>
                </a:lnTo>
                <a:lnTo>
                  <a:pt x="62352" y="3855"/>
                </a:lnTo>
                <a:lnTo>
                  <a:pt x="67729" y="4787"/>
                </a:lnTo>
                <a:lnTo>
                  <a:pt x="72583" y="6769"/>
                </a:lnTo>
                <a:lnTo>
                  <a:pt x="79324" y="12011"/>
                </a:lnTo>
                <a:lnTo>
                  <a:pt x="81560" y="13708"/>
                </a:lnTo>
                <a:lnTo>
                  <a:pt x="86356" y="17648"/>
                </a:lnTo>
                <a:lnTo>
                  <a:pt x="89718" y="21373"/>
                </a:lnTo>
                <a:lnTo>
                  <a:pt x="91625" y="27155"/>
                </a:lnTo>
                <a:lnTo>
                  <a:pt x="96605" y="32141"/>
                </a:lnTo>
                <a:lnTo>
                  <a:pt x="98224" y="39009"/>
                </a:lnTo>
                <a:lnTo>
                  <a:pt x="100000" y="42990"/>
                </a:lnTo>
                <a:lnTo>
                  <a:pt x="99600" y="48867"/>
                </a:lnTo>
                <a:lnTo>
                  <a:pt x="99856" y="53628"/>
                </a:lnTo>
                <a:lnTo>
                  <a:pt x="99099" y="58213"/>
                </a:lnTo>
                <a:lnTo>
                  <a:pt x="98455" y="64963"/>
                </a:lnTo>
                <a:lnTo>
                  <a:pt x="94449" y="69950"/>
                </a:lnTo>
                <a:lnTo>
                  <a:pt x="92106" y="75665"/>
                </a:lnTo>
                <a:lnTo>
                  <a:pt x="91119" y="82409"/>
                </a:lnTo>
                <a:lnTo>
                  <a:pt x="86256" y="85381"/>
                </a:lnTo>
                <a:lnTo>
                  <a:pt x="84577" y="88057"/>
                </a:lnTo>
                <a:lnTo>
                  <a:pt x="78637" y="92615"/>
                </a:lnTo>
                <a:lnTo>
                  <a:pt x="72267" y="94517"/>
                </a:lnTo>
                <a:lnTo>
                  <a:pt x="69916" y="98151"/>
                </a:lnTo>
                <a:lnTo>
                  <a:pt x="64590" y="96013"/>
                </a:lnTo>
                <a:lnTo>
                  <a:pt x="58322" y="100000"/>
                </a:lnTo>
                <a:lnTo>
                  <a:pt x="51542" y="98846"/>
                </a:lnTo>
                <a:lnTo>
                  <a:pt x="47332" y="99564"/>
                </a:lnTo>
                <a:lnTo>
                  <a:pt x="42642" y="98970"/>
                </a:lnTo>
                <a:lnTo>
                  <a:pt x="37020" y="99140"/>
                </a:lnTo>
                <a:lnTo>
                  <a:pt x="30049" y="97101"/>
                </a:lnTo>
                <a:lnTo>
                  <a:pt x="27064" y="94484"/>
                </a:lnTo>
                <a:lnTo>
                  <a:pt x="20085" y="89093"/>
                </a:lnTo>
                <a:lnTo>
                  <a:pt x="16746" y="88317"/>
                </a:lnTo>
                <a:lnTo>
                  <a:pt x="12561" y="82526"/>
                </a:lnTo>
                <a:lnTo>
                  <a:pt x="8935" y="80148"/>
                </a:lnTo>
                <a:lnTo>
                  <a:pt x="4906" y="75278"/>
                </a:lnTo>
                <a:lnTo>
                  <a:pt x="3814" y="71050"/>
                </a:lnTo>
                <a:lnTo>
                  <a:pt x="128" y="65490"/>
                </a:lnTo>
                <a:lnTo>
                  <a:pt x="2194" y="56687"/>
                </a:lnTo>
                <a:lnTo>
                  <a:pt x="0" y="52078"/>
                </a:lnTo>
                <a:lnTo>
                  <a:pt x="1895" y="47395"/>
                </a:lnTo>
                <a:lnTo>
                  <a:pt x="1780" y="42990"/>
                </a:lnTo>
                <a:lnTo>
                  <a:pt x="3400" y="36553"/>
                </a:lnTo>
                <a:lnTo>
                  <a:pt x="6041" y="32312"/>
                </a:lnTo>
                <a:lnTo>
                  <a:pt x="6788" y="24504"/>
                </a:lnTo>
                <a:lnTo>
                  <a:pt x="11328" y="23075"/>
                </a:lnTo>
                <a:lnTo>
                  <a:pt x="16669" y="17910"/>
                </a:lnTo>
                <a:lnTo>
                  <a:pt x="17909" y="14542"/>
                </a:lnTo>
                <a:lnTo>
                  <a:pt x="24742" y="11408"/>
                </a:lnTo>
                <a:lnTo>
                  <a:pt x="26788" y="5357"/>
                </a:lnTo>
                <a:lnTo>
                  <a:pt x="32828" y="3371"/>
                </a:lnTo>
                <a:lnTo>
                  <a:pt x="37675" y="3467"/>
                </a:lnTo>
                <a:lnTo>
                  <a:pt x="44967" y="1812"/>
                </a:lnTo>
              </a:path>
            </a:pathLst>
          </a:custGeom>
          <a:noFill/>
          <a:ln w="18288" cap="rnd">
            <a:solidFill>
              <a:srgbClr val="F2D16B">
                <a:alpha val="45000"/>
              </a:srgbClr>
            </a:solidFill>
          </a:ln>
        </p:spPr>
        <p:txBody>
          <a:bodyPr rtlCol="0" anchor="ctr"/>
          <a:lstStyle/>
          <a:p>
            <a:pPr algn="ctr"/>
          </a:p>
        </p:txBody>
      </p:sp>
      <p:sp>
        <p:nvSpPr>
          <p:cNvPr id="18" name="TextBox 17"/>
          <p:cNvSpPr txBox="1"/>
          <p:nvPr/>
        </p:nvSpPr>
        <p:spPr>
          <a:xfrm>
            <a:off x="786384" y="2767583"/>
            <a:ext cx="585216" cy="457200"/>
          </a:xfrm>
          <a:prstGeom prst="rect">
            <a:avLst/>
          </a:prstGeom>
          <a:noFill/>
          <a:ln/>
        </p:spPr>
        <p:txBody>
          <a:bodyPr wrap="square" anchor="t" lIns="25400" rIns="25400" tIns="25400" bIns="25400">
            <a:spAutoFit/>
          </a:bodyPr>
          <a:lstStyle/>
          <a:p>
            <a:pPr algn="ctr">
              <a:lnSpc>
                <a:spcPct val="100000"/>
              </a:lnSpc>
              <a:spcBef>
                <a:spcPts val="0"/>
              </a:spcBef>
              <a:spcAft>
                <a:spcPts val="400"/>
              </a:spcAft>
            </a:pPr>
            <a:r>
              <a:rPr sz="2600" b="1" i="0">
                <a:solidFill>
                  <a:srgbClr val="F2D16B"/>
                </a:solidFill>
                <a:latin typeface="Chalkboard SE"/>
                <a:ea typeface="Hiragino Sans GB"/>
              </a:rPr>
              <a:t>2</a:t>
            </a:r>
          </a:p>
        </p:txBody>
      </p:sp>
      <p:sp>
        <p:nvSpPr>
          <p:cNvPr id="19" name="TextBox 18"/>
          <p:cNvSpPr txBox="1"/>
          <p:nvPr/>
        </p:nvSpPr>
        <p:spPr>
          <a:xfrm>
            <a:off x="1645920" y="2740152"/>
            <a:ext cx="2926080" cy="45720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2400" b="1" i="0">
                <a:solidFill>
                  <a:srgbClr val="F3F1EA"/>
                </a:solidFill>
                <a:latin typeface="Chalkboard SE"/>
                <a:ea typeface="Hiragino Sans GB"/>
              </a:rPr>
              <a:t>Our first question</a:t>
            </a:r>
          </a:p>
        </p:txBody>
      </p:sp>
      <p:sp>
        <p:nvSpPr>
          <p:cNvPr id="20" name="TextBox 19"/>
          <p:cNvSpPr txBox="1"/>
          <p:nvPr/>
        </p:nvSpPr>
        <p:spPr>
          <a:xfrm>
            <a:off x="1645920" y="3197352"/>
            <a:ext cx="9768535" cy="41148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2000" b="0" i="0">
                <a:solidFill>
                  <a:srgbClr val="F3F1EA"/>
                </a:solidFill>
                <a:latin typeface="Chalkboard SE"/>
                <a:ea typeface="Hiragino Sans GB"/>
              </a:rPr>
              <a:t>Where was van Helmont right, and what did he miss? Answer in 3–5 sentences.</a:t>
            </a:r>
          </a:p>
        </p:txBody>
      </p:sp>
      <p:sp>
        <p:nvSpPr>
          <p:cNvPr id="21" name="deckkit-motif-quiet+overlap+decor:a chalk ring drawn round the word or number it circles, as a teacher circles on the board"/>
          <p:cNvSpPr/>
          <p:nvPr/>
        </p:nvSpPr>
        <p:spPr>
          <a:xfrm>
            <a:off x="782683" y="3708796"/>
            <a:ext cx="604948" cy="560187"/>
          </a:xfrm>
          <a:custGeom>
            <a:avLst/>
            <a:gdLst/>
            <a:ahLst/>
            <a:cxnLst/>
            <a:rect l="0" t="0" r="r" b="b"/>
            <a:pathLst>
              <a:path w="100000" h="100000" fill="none">
                <a:moveTo>
                  <a:pt x="21348" y="9338"/>
                </a:moveTo>
                <a:lnTo>
                  <a:pt x="24726" y="4662"/>
                </a:lnTo>
                <a:lnTo>
                  <a:pt x="30570" y="5133"/>
                </a:lnTo>
                <a:lnTo>
                  <a:pt x="34811" y="2710"/>
                </a:lnTo>
                <a:lnTo>
                  <a:pt x="38769" y="322"/>
                </a:lnTo>
                <a:lnTo>
                  <a:pt x="44841" y="0"/>
                </a:lnTo>
                <a:lnTo>
                  <a:pt x="51723" y="2016"/>
                </a:lnTo>
                <a:lnTo>
                  <a:pt x="56646" y="3153"/>
                </a:lnTo>
                <a:lnTo>
                  <a:pt x="61070" y="1545"/>
                </a:lnTo>
                <a:lnTo>
                  <a:pt x="66697" y="5264"/>
                </a:lnTo>
                <a:lnTo>
                  <a:pt x="72714" y="4315"/>
                </a:lnTo>
                <a:lnTo>
                  <a:pt x="76056" y="7450"/>
                </a:lnTo>
                <a:lnTo>
                  <a:pt x="81498" y="12898"/>
                </a:lnTo>
                <a:lnTo>
                  <a:pt x="84799" y="13569"/>
                </a:lnTo>
                <a:lnTo>
                  <a:pt x="90426" y="21275"/>
                </a:lnTo>
                <a:lnTo>
                  <a:pt x="92739" y="22870"/>
                </a:lnTo>
                <a:lnTo>
                  <a:pt x="93252" y="28461"/>
                </a:lnTo>
                <a:lnTo>
                  <a:pt x="97639" y="33476"/>
                </a:lnTo>
                <a:lnTo>
                  <a:pt x="96316" y="39272"/>
                </a:lnTo>
                <a:lnTo>
                  <a:pt x="99507" y="44789"/>
                </a:lnTo>
                <a:lnTo>
                  <a:pt x="100000" y="50878"/>
                </a:lnTo>
                <a:lnTo>
                  <a:pt x="97563" y="55930"/>
                </a:lnTo>
                <a:lnTo>
                  <a:pt x="94227" y="63771"/>
                </a:lnTo>
                <a:lnTo>
                  <a:pt x="94287" y="66211"/>
                </a:lnTo>
                <a:lnTo>
                  <a:pt x="89256" y="70155"/>
                </a:lnTo>
                <a:lnTo>
                  <a:pt x="85904" y="76003"/>
                </a:lnTo>
                <a:lnTo>
                  <a:pt x="84045" y="81199"/>
                </a:lnTo>
                <a:lnTo>
                  <a:pt x="79912" y="83740"/>
                </a:lnTo>
                <a:lnTo>
                  <a:pt x="76562" y="88109"/>
                </a:lnTo>
                <a:lnTo>
                  <a:pt x="71166" y="93464"/>
                </a:lnTo>
                <a:lnTo>
                  <a:pt x="67056" y="91928"/>
                </a:lnTo>
                <a:lnTo>
                  <a:pt x="63226" y="97373"/>
                </a:lnTo>
                <a:lnTo>
                  <a:pt x="55884" y="98785"/>
                </a:lnTo>
                <a:lnTo>
                  <a:pt x="49433" y="99603"/>
                </a:lnTo>
                <a:lnTo>
                  <a:pt x="44095" y="99926"/>
                </a:lnTo>
                <a:lnTo>
                  <a:pt x="40311" y="100000"/>
                </a:lnTo>
                <a:lnTo>
                  <a:pt x="33465" y="97450"/>
                </a:lnTo>
                <a:lnTo>
                  <a:pt x="30667" y="92985"/>
                </a:lnTo>
                <a:lnTo>
                  <a:pt x="23303" y="91456"/>
                </a:lnTo>
                <a:lnTo>
                  <a:pt x="18939" y="85833"/>
                </a:lnTo>
                <a:lnTo>
                  <a:pt x="14637" y="83130"/>
                </a:lnTo>
                <a:lnTo>
                  <a:pt x="13275" y="79604"/>
                </a:lnTo>
                <a:lnTo>
                  <a:pt x="9718" y="73639"/>
                </a:lnTo>
                <a:lnTo>
                  <a:pt x="4989" y="71129"/>
                </a:lnTo>
                <a:lnTo>
                  <a:pt x="2999" y="63950"/>
                </a:lnTo>
                <a:lnTo>
                  <a:pt x="1256" y="61167"/>
                </a:lnTo>
                <a:lnTo>
                  <a:pt x="3782" y="55165"/>
                </a:lnTo>
                <a:lnTo>
                  <a:pt x="0" y="48583"/>
                </a:lnTo>
                <a:lnTo>
                  <a:pt x="2344" y="45502"/>
                </a:lnTo>
                <a:lnTo>
                  <a:pt x="752" y="38721"/>
                </a:lnTo>
                <a:lnTo>
                  <a:pt x="742" y="33425"/>
                </a:lnTo>
                <a:lnTo>
                  <a:pt x="4748" y="27765"/>
                </a:lnTo>
                <a:lnTo>
                  <a:pt x="7229" y="21560"/>
                </a:lnTo>
                <a:lnTo>
                  <a:pt x="10106" y="17876"/>
                </a:lnTo>
                <a:lnTo>
                  <a:pt x="13871" y="12327"/>
                </a:lnTo>
                <a:lnTo>
                  <a:pt x="17703" y="11002"/>
                </a:lnTo>
                <a:lnTo>
                  <a:pt x="21478" y="7644"/>
                </a:lnTo>
                <a:lnTo>
                  <a:pt x="25448" y="4334"/>
                </a:lnTo>
                <a:lnTo>
                  <a:pt x="33781" y="2911"/>
                </a:lnTo>
                <a:lnTo>
                  <a:pt x="37464" y="2177"/>
                </a:lnTo>
                <a:lnTo>
                  <a:pt x="43586" y="51"/>
                </a:lnTo>
              </a:path>
            </a:pathLst>
          </a:custGeom>
          <a:noFill/>
          <a:ln w="30480" cap="rnd">
            <a:solidFill>
              <a:srgbClr val="F2D16B">
                <a:alpha val="85000"/>
              </a:srgbClr>
            </a:solidFill>
          </a:ln>
        </p:spPr>
        <p:txBody>
          <a:bodyPr rtlCol="0" anchor="ctr"/>
          <a:lstStyle/>
          <a:p>
            <a:pPr algn="ctr"/>
          </a:p>
        </p:txBody>
      </p:sp>
      <p:sp>
        <p:nvSpPr>
          <p:cNvPr id="22" name="deckkit-motif-quiet+overlap+decor:a chalk ring drawn round the word or number it circles, as a teacher circles on the board"/>
          <p:cNvSpPr/>
          <p:nvPr/>
        </p:nvSpPr>
        <p:spPr>
          <a:xfrm>
            <a:off x="790905" y="3706203"/>
            <a:ext cx="586643" cy="557970"/>
          </a:xfrm>
          <a:custGeom>
            <a:avLst/>
            <a:gdLst/>
            <a:ahLst/>
            <a:cxnLst/>
            <a:rect l="0" t="0" r="r" b="b"/>
            <a:pathLst>
              <a:path w="100000" h="100000" fill="none">
                <a:moveTo>
                  <a:pt x="19159" y="10741"/>
                </a:moveTo>
                <a:lnTo>
                  <a:pt x="24676" y="6284"/>
                </a:lnTo>
                <a:lnTo>
                  <a:pt x="28980" y="2406"/>
                </a:lnTo>
                <a:lnTo>
                  <a:pt x="33608" y="2209"/>
                </a:lnTo>
                <a:lnTo>
                  <a:pt x="40453" y="1759"/>
                </a:lnTo>
                <a:lnTo>
                  <a:pt x="45764" y="33"/>
                </a:lnTo>
                <a:lnTo>
                  <a:pt x="51726" y="111"/>
                </a:lnTo>
                <a:lnTo>
                  <a:pt x="58653" y="2712"/>
                </a:lnTo>
                <a:lnTo>
                  <a:pt x="61477" y="3445"/>
                </a:lnTo>
                <a:lnTo>
                  <a:pt x="68783" y="6677"/>
                </a:lnTo>
                <a:lnTo>
                  <a:pt x="73551" y="8103"/>
                </a:lnTo>
                <a:lnTo>
                  <a:pt x="79116" y="8388"/>
                </a:lnTo>
                <a:lnTo>
                  <a:pt x="82438" y="11854"/>
                </a:lnTo>
                <a:lnTo>
                  <a:pt x="85225" y="16233"/>
                </a:lnTo>
                <a:lnTo>
                  <a:pt x="90553" y="21502"/>
                </a:lnTo>
                <a:lnTo>
                  <a:pt x="92620" y="27117"/>
                </a:lnTo>
                <a:lnTo>
                  <a:pt x="96548" y="30620"/>
                </a:lnTo>
                <a:lnTo>
                  <a:pt x="96713" y="37256"/>
                </a:lnTo>
                <a:lnTo>
                  <a:pt x="100000" y="41518"/>
                </a:lnTo>
                <a:lnTo>
                  <a:pt x="98976" y="45432"/>
                </a:lnTo>
                <a:lnTo>
                  <a:pt x="98774" y="53944"/>
                </a:lnTo>
                <a:lnTo>
                  <a:pt x="98431" y="58620"/>
                </a:lnTo>
                <a:lnTo>
                  <a:pt x="97261" y="64280"/>
                </a:lnTo>
                <a:lnTo>
                  <a:pt x="93177" y="66780"/>
                </a:lnTo>
                <a:lnTo>
                  <a:pt x="92935" y="71226"/>
                </a:lnTo>
                <a:lnTo>
                  <a:pt x="90195" y="76818"/>
                </a:lnTo>
                <a:lnTo>
                  <a:pt x="83397" y="80917"/>
                </a:lnTo>
                <a:lnTo>
                  <a:pt x="82564" y="85510"/>
                </a:lnTo>
                <a:lnTo>
                  <a:pt x="75992" y="87856"/>
                </a:lnTo>
                <a:lnTo>
                  <a:pt x="70878" y="92721"/>
                </a:lnTo>
                <a:lnTo>
                  <a:pt x="66921" y="95365"/>
                </a:lnTo>
                <a:lnTo>
                  <a:pt x="60687" y="95528"/>
                </a:lnTo>
                <a:lnTo>
                  <a:pt x="56839" y="97069"/>
                </a:lnTo>
                <a:lnTo>
                  <a:pt x="51777" y="97875"/>
                </a:lnTo>
                <a:lnTo>
                  <a:pt x="46246" y="100000"/>
                </a:lnTo>
                <a:lnTo>
                  <a:pt x="39176" y="99863"/>
                </a:lnTo>
                <a:lnTo>
                  <a:pt x="33274" y="99350"/>
                </a:lnTo>
                <a:lnTo>
                  <a:pt x="29478" y="94435"/>
                </a:lnTo>
                <a:lnTo>
                  <a:pt x="25118" y="92561"/>
                </a:lnTo>
                <a:lnTo>
                  <a:pt x="20861" y="89217"/>
                </a:lnTo>
                <a:lnTo>
                  <a:pt x="17054" y="84698"/>
                </a:lnTo>
                <a:lnTo>
                  <a:pt x="11145" y="81444"/>
                </a:lnTo>
                <a:lnTo>
                  <a:pt x="9825" y="76357"/>
                </a:lnTo>
                <a:lnTo>
                  <a:pt x="6044" y="72032"/>
                </a:lnTo>
                <a:lnTo>
                  <a:pt x="2349" y="65407"/>
                </a:lnTo>
                <a:lnTo>
                  <a:pt x="1994" y="59968"/>
                </a:lnTo>
                <a:lnTo>
                  <a:pt x="580" y="56946"/>
                </a:lnTo>
                <a:lnTo>
                  <a:pt x="0" y="50178"/>
                </a:lnTo>
                <a:lnTo>
                  <a:pt x="2079" y="45352"/>
                </a:lnTo>
                <a:lnTo>
                  <a:pt x="625" y="38261"/>
                </a:lnTo>
                <a:lnTo>
                  <a:pt x="2029" y="33346"/>
                </a:lnTo>
                <a:lnTo>
                  <a:pt x="3345" y="30126"/>
                </a:lnTo>
                <a:lnTo>
                  <a:pt x="6227" y="22058"/>
                </a:lnTo>
                <a:lnTo>
                  <a:pt x="10002" y="19178"/>
                </a:lnTo>
                <a:lnTo>
                  <a:pt x="11300" y="12726"/>
                </a:lnTo>
                <a:lnTo>
                  <a:pt x="16083" y="11370"/>
                </a:lnTo>
                <a:lnTo>
                  <a:pt x="21685" y="5977"/>
                </a:lnTo>
                <a:lnTo>
                  <a:pt x="28316" y="3433"/>
                </a:lnTo>
                <a:lnTo>
                  <a:pt x="33050" y="2795"/>
                </a:lnTo>
                <a:lnTo>
                  <a:pt x="38327" y="2409"/>
                </a:lnTo>
                <a:lnTo>
                  <a:pt x="43553" y="0"/>
                </a:lnTo>
              </a:path>
            </a:pathLst>
          </a:custGeom>
          <a:noFill/>
          <a:ln w="18288" cap="rnd">
            <a:solidFill>
              <a:srgbClr val="F2D16B">
                <a:alpha val="45000"/>
              </a:srgbClr>
            </a:solidFill>
          </a:ln>
        </p:spPr>
        <p:txBody>
          <a:bodyPr rtlCol="0" anchor="ctr"/>
          <a:lstStyle/>
          <a:p>
            <a:pPr algn="ctr"/>
          </a:p>
        </p:txBody>
      </p:sp>
      <p:sp>
        <p:nvSpPr>
          <p:cNvPr id="23" name="TextBox 22"/>
          <p:cNvSpPr txBox="1"/>
          <p:nvPr/>
        </p:nvSpPr>
        <p:spPr>
          <a:xfrm>
            <a:off x="786384" y="3752087"/>
            <a:ext cx="585216" cy="457200"/>
          </a:xfrm>
          <a:prstGeom prst="rect">
            <a:avLst/>
          </a:prstGeom>
          <a:noFill/>
          <a:ln/>
        </p:spPr>
        <p:txBody>
          <a:bodyPr wrap="square" anchor="t" lIns="25400" rIns="25400" tIns="25400" bIns="25400">
            <a:spAutoFit/>
          </a:bodyPr>
          <a:lstStyle/>
          <a:p>
            <a:pPr algn="ctr">
              <a:lnSpc>
                <a:spcPct val="100000"/>
              </a:lnSpc>
              <a:spcBef>
                <a:spcPts val="0"/>
              </a:spcBef>
              <a:spcAft>
                <a:spcPts val="400"/>
              </a:spcAft>
            </a:pPr>
            <a:r>
              <a:rPr sz="2600" b="1" i="0">
                <a:solidFill>
                  <a:srgbClr val="F2D16B"/>
                </a:solidFill>
                <a:latin typeface="Chalkboard SE"/>
                <a:ea typeface="Hiragino Sans GB"/>
              </a:rPr>
              <a:t>3</a:t>
            </a:r>
          </a:p>
        </p:txBody>
      </p:sp>
      <p:sp>
        <p:nvSpPr>
          <p:cNvPr id="24" name="TextBox 23"/>
          <p:cNvSpPr txBox="1"/>
          <p:nvPr/>
        </p:nvSpPr>
        <p:spPr>
          <a:xfrm>
            <a:off x="1645920" y="3724655"/>
            <a:ext cx="2926080" cy="45720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2400" b="1" i="0">
                <a:solidFill>
                  <a:srgbClr val="F3F1EA"/>
                </a:solidFill>
                <a:latin typeface="Chalkboard SE"/>
                <a:ea typeface="Hiragino Sans GB"/>
              </a:rPr>
              <a:t>Think it through</a:t>
            </a:r>
          </a:p>
        </p:txBody>
      </p:sp>
      <p:sp>
        <p:nvSpPr>
          <p:cNvPr id="25" name="TextBox 24"/>
          <p:cNvSpPr txBox="1"/>
          <p:nvPr/>
        </p:nvSpPr>
        <p:spPr>
          <a:xfrm>
            <a:off x="1645920" y="4181855"/>
            <a:ext cx="9768535" cy="41148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2000" b="0" i="0">
                <a:solidFill>
                  <a:srgbClr val="F3F1EA"/>
                </a:solidFill>
                <a:latin typeface="Chalkboard SE"/>
                <a:ea typeface="Hiragino Sans GB"/>
              </a:rPr>
              <a:t>Why cover part of the leaf with black paper? Why heat alcohol in a water bath?</a:t>
            </a:r>
          </a:p>
        </p:txBody>
      </p:sp>
      <p:sp>
        <p:nvSpPr>
          <p:cNvPr id="26" name="deckkit-motif-quiet+decor:a chalk stroke; the words it frames carry the meaning"/>
          <p:cNvSpPr/>
          <p:nvPr/>
        </p:nvSpPr>
        <p:spPr>
          <a:xfrm>
            <a:off x="725769" y="5158186"/>
            <a:ext cx="10731551" cy="9144"/>
          </a:xfrm>
          <a:custGeom>
            <a:avLst/>
            <a:gdLst/>
            <a:ahLst/>
            <a:cxnLst/>
            <a:rect l="0" t="0" r="r" b="b"/>
            <a:pathLst>
              <a:path w="100000" h="100000" fill="none">
                <a:moveTo>
                  <a:pt x="0" y="0"/>
                </a:moveTo>
                <a:lnTo>
                  <a:pt x="100000" y="14326"/>
                </a:lnTo>
              </a:path>
            </a:pathLst>
          </a:custGeom>
          <a:noFill/>
          <a:ln w="17780" cap="rnd">
            <a:solidFill>
              <a:srgbClr val="C9D3C9">
                <a:alpha val="85000"/>
              </a:srgbClr>
            </a:solidFill>
          </a:ln>
        </p:spPr>
        <p:txBody>
          <a:bodyPr rtlCol="0" anchor="ctr"/>
          <a:lstStyle/>
          <a:p>
            <a:pPr algn="ctr"/>
          </a:p>
        </p:txBody>
      </p:sp>
      <p:sp>
        <p:nvSpPr>
          <p:cNvPr id="27" name="TextBox 26"/>
          <p:cNvSpPr txBox="1"/>
          <p:nvPr/>
        </p:nvSpPr>
        <p:spPr>
          <a:xfrm>
            <a:off x="731520" y="5266944"/>
            <a:ext cx="718820" cy="420624"/>
          </a:xfrm>
          <a:prstGeom prst="rect">
            <a:avLst/>
          </a:prstGeom>
          <a:noFill/>
          <a:ln/>
        </p:spPr>
        <p:txBody>
          <a:bodyPr wrap="square" anchor="ctr" lIns="25400" rIns="25400" tIns="25400" bIns="25400">
            <a:spAutoFit/>
          </a:bodyPr>
          <a:lstStyle/>
          <a:p>
            <a:pPr algn="l">
              <a:lnSpc>
                <a:spcPct val="100000"/>
              </a:lnSpc>
              <a:spcBef>
                <a:spcPts val="0"/>
              </a:spcBef>
              <a:spcAft>
                <a:spcPts val="400"/>
              </a:spcAft>
            </a:pPr>
            <a:r>
              <a:rPr sz="1400" b="1" i="0">
                <a:solidFill>
                  <a:srgbClr val="F2A9B8"/>
                </a:solidFill>
                <a:latin typeface="Chalkboard SE"/>
                <a:ea typeface="Hiragino Sans GB"/>
              </a:rPr>
              <a:t>Board</a:t>
            </a:r>
          </a:p>
        </p:txBody>
      </p:sp>
      <p:sp>
        <p:nvSpPr>
          <p:cNvPr id="28" name="deckkit-motif-quiet+overlap+decor:a chalk frame drawn round its own words; the box encloses the text by design"/>
          <p:cNvSpPr/>
          <p:nvPr/>
        </p:nvSpPr>
        <p:spPr>
          <a:xfrm>
            <a:off x="664955" y="5227101"/>
            <a:ext cx="734285" cy="505352"/>
          </a:xfrm>
          <a:custGeom>
            <a:avLst/>
            <a:gdLst/>
            <a:ahLst/>
            <a:cxnLst/>
            <a:rect l="0" t="0" r="r" b="b"/>
            <a:pathLst>
              <a:path w="100000" h="100000" fill="none">
                <a:moveTo>
                  <a:pt x="3467" y="1771"/>
                </a:moveTo>
                <a:lnTo>
                  <a:pt x="100000" y="0"/>
                </a:lnTo>
                <a:lnTo>
                  <a:pt x="94608" y="100000"/>
                </a:lnTo>
                <a:lnTo>
                  <a:pt x="0" y="98580"/>
                </a:lnTo>
                <a:lnTo>
                  <a:pt x="10699" y="3799"/>
                </a:lnTo>
              </a:path>
            </a:pathLst>
          </a:custGeom>
          <a:noFill/>
          <a:ln w="25400" cap="rnd">
            <a:solidFill>
              <a:srgbClr val="F2A9B8">
                <a:alpha val="85000"/>
              </a:srgbClr>
            </a:solidFill>
          </a:ln>
        </p:spPr>
        <p:txBody>
          <a:bodyPr rtlCol="0" anchor="ctr"/>
          <a:lstStyle/>
          <a:p>
            <a:pPr algn="ctr"/>
          </a:p>
        </p:txBody>
      </p:sp>
      <p:sp>
        <p:nvSpPr>
          <p:cNvPr id="29" name="deckkit-motif-quiet+overlap+decor:a chalk frame drawn round its own words; the box encloses the text by design"/>
          <p:cNvSpPr/>
          <p:nvPr/>
        </p:nvSpPr>
        <p:spPr>
          <a:xfrm>
            <a:off x="682458" y="5230425"/>
            <a:ext cx="698490" cy="504788"/>
          </a:xfrm>
          <a:custGeom>
            <a:avLst/>
            <a:gdLst/>
            <a:ahLst/>
            <a:cxnLst/>
            <a:rect l="0" t="0" r="r" b="b"/>
            <a:pathLst>
              <a:path w="100000" h="100000" fill="none">
                <a:moveTo>
                  <a:pt x="14" y="0"/>
                </a:moveTo>
                <a:lnTo>
                  <a:pt x="100000" y="837"/>
                </a:lnTo>
                <a:lnTo>
                  <a:pt x="97533" y="97082"/>
                </a:lnTo>
                <a:lnTo>
                  <a:pt x="0" y="100000"/>
                </a:lnTo>
                <a:lnTo>
                  <a:pt x="8817" y="2373"/>
                </a:lnTo>
              </a:path>
            </a:pathLst>
          </a:custGeom>
          <a:noFill/>
          <a:ln w="15240" cap="rnd">
            <a:solidFill>
              <a:srgbClr val="F2A9B8">
                <a:alpha val="45000"/>
              </a:srgbClr>
            </a:solidFill>
          </a:ln>
        </p:spPr>
        <p:txBody>
          <a:bodyPr rtlCol="0" anchor="ctr"/>
          <a:lstStyle/>
          <a:p>
            <a:pPr algn="ctr"/>
          </a:p>
        </p:txBody>
      </p:sp>
      <p:sp>
        <p:nvSpPr>
          <p:cNvPr id="30" name="TextBox 29"/>
          <p:cNvSpPr txBox="1"/>
          <p:nvPr/>
        </p:nvSpPr>
        <p:spPr>
          <a:xfrm>
            <a:off x="1844903" y="5458968"/>
            <a:ext cx="2248408" cy="405130"/>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2200" b="0" i="0">
                <a:solidFill>
                  <a:srgbClr val="F3F1EA"/>
                </a:solidFill>
                <a:latin typeface="Chalkboard SE"/>
                <a:ea typeface="Hiragino Sans GB"/>
              </a:rPr>
              <a:t>carbon dioxide</a:t>
            </a:r>
          </a:p>
        </p:txBody>
      </p:sp>
      <p:sp>
        <p:nvSpPr>
          <p:cNvPr id="31" name="TextBox 30"/>
          <p:cNvSpPr txBox="1"/>
          <p:nvPr/>
        </p:nvSpPr>
        <p:spPr>
          <a:xfrm>
            <a:off x="4093311" y="5458968"/>
            <a:ext cx="419100" cy="405130"/>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2200" b="0" i="0">
                <a:solidFill>
                  <a:srgbClr val="F3F1EA"/>
                </a:solidFill>
                <a:latin typeface="Chalkboard SE"/>
                <a:ea typeface="Hiragino Sans GB"/>
              </a:rPr>
              <a:t>+</a:t>
            </a:r>
          </a:p>
        </p:txBody>
      </p:sp>
      <p:sp>
        <p:nvSpPr>
          <p:cNvPr id="32" name="TextBox 31"/>
          <p:cNvSpPr txBox="1"/>
          <p:nvPr/>
        </p:nvSpPr>
        <p:spPr>
          <a:xfrm>
            <a:off x="4512411" y="5458968"/>
            <a:ext cx="991108" cy="405130"/>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2200" b="0" i="0">
                <a:solidFill>
                  <a:srgbClr val="F3F1EA"/>
                </a:solidFill>
                <a:latin typeface="Chalkboard SE"/>
                <a:ea typeface="Hiragino Sans GB"/>
              </a:rPr>
              <a:t>water</a:t>
            </a:r>
          </a:p>
        </p:txBody>
      </p:sp>
      <p:sp>
        <p:nvSpPr>
          <p:cNvPr id="33" name="deckkit-motif-quiet+decor:a chalk stroke; the words it frames carry the meaning"/>
          <p:cNvSpPr/>
          <p:nvPr/>
        </p:nvSpPr>
        <p:spPr>
          <a:xfrm>
            <a:off x="5581286" y="5659162"/>
            <a:ext cx="1725001" cy="19967"/>
          </a:xfrm>
          <a:custGeom>
            <a:avLst/>
            <a:gdLst/>
            <a:ahLst/>
            <a:cxnLst/>
            <a:rect l="0" t="0" r="r" b="b"/>
            <a:pathLst>
              <a:path w="100000" h="100000" fill="none">
                <a:moveTo>
                  <a:pt x="0" y="100000"/>
                </a:moveTo>
                <a:lnTo>
                  <a:pt x="100000" y="0"/>
                </a:lnTo>
              </a:path>
            </a:pathLst>
          </a:custGeom>
          <a:noFill/>
          <a:ln w="27940" cap="rnd">
            <a:solidFill>
              <a:srgbClr val="F3F1EA">
                <a:alpha val="85000"/>
              </a:srgbClr>
            </a:solidFill>
          </a:ln>
        </p:spPr>
        <p:txBody>
          <a:bodyPr rtlCol="0" anchor="ctr"/>
          <a:lstStyle/>
          <a:p>
            <a:pPr algn="ctr"/>
          </a:p>
        </p:txBody>
      </p:sp>
      <p:sp>
        <p:nvSpPr>
          <p:cNvPr id="34" name="deckkit-motif-quiet+decor:a chalk stroke; the words it frames carry the meaning"/>
          <p:cNvSpPr/>
          <p:nvPr/>
        </p:nvSpPr>
        <p:spPr>
          <a:xfrm>
            <a:off x="5594952" y="5658894"/>
            <a:ext cx="1705500" cy="15445"/>
          </a:xfrm>
          <a:custGeom>
            <a:avLst/>
            <a:gdLst/>
            <a:ahLst/>
            <a:cxnLst/>
            <a:rect l="0" t="0" r="r" b="b"/>
            <a:pathLst>
              <a:path w="100000" h="100000" fill="none">
                <a:moveTo>
                  <a:pt x="0" y="100000"/>
                </a:moveTo>
                <a:lnTo>
                  <a:pt x="100000" y="0"/>
                </a:lnTo>
              </a:path>
            </a:pathLst>
          </a:custGeom>
          <a:noFill/>
          <a:ln w="16764" cap="rnd">
            <a:solidFill>
              <a:srgbClr val="F3F1EA">
                <a:alpha val="45000"/>
              </a:srgbClr>
            </a:solidFill>
          </a:ln>
        </p:spPr>
        <p:txBody>
          <a:bodyPr rtlCol="0" anchor="ctr"/>
          <a:lstStyle/>
          <a:p>
            <a:pPr algn="ctr"/>
          </a:p>
        </p:txBody>
      </p:sp>
      <p:sp>
        <p:nvSpPr>
          <p:cNvPr id="35" name="deckkit-motif-quiet+decor:a chalk stroke; the words it frames carry the meaning"/>
          <p:cNvSpPr/>
          <p:nvPr/>
        </p:nvSpPr>
        <p:spPr>
          <a:xfrm>
            <a:off x="7166921" y="5590540"/>
            <a:ext cx="124440" cy="156226"/>
          </a:xfrm>
          <a:custGeom>
            <a:avLst/>
            <a:gdLst/>
            <a:ahLst/>
            <a:cxnLst/>
            <a:rect l="0" t="0" r="r" b="b"/>
            <a:pathLst>
              <a:path w="100000" h="100000" fill="none">
                <a:moveTo>
                  <a:pt x="0" y="100000"/>
                </a:moveTo>
                <a:lnTo>
                  <a:pt x="100000" y="54954"/>
                </a:lnTo>
                <a:lnTo>
                  <a:pt x="2811" y="0"/>
                </a:lnTo>
              </a:path>
            </a:pathLst>
          </a:custGeom>
          <a:noFill/>
          <a:ln w="27940" cap="rnd">
            <a:solidFill>
              <a:srgbClr val="F3F1EA">
                <a:alpha val="85000"/>
              </a:srgbClr>
            </a:solidFill>
          </a:ln>
        </p:spPr>
        <p:txBody>
          <a:bodyPr rtlCol="0" anchor="ctr"/>
          <a:lstStyle/>
          <a:p>
            <a:pPr algn="ctr"/>
          </a:p>
        </p:txBody>
      </p:sp>
      <p:sp>
        <p:nvSpPr>
          <p:cNvPr id="36" name="TextBox 35"/>
          <p:cNvSpPr txBox="1"/>
          <p:nvPr/>
        </p:nvSpPr>
        <p:spPr>
          <a:xfrm>
            <a:off x="5503519" y="5222494"/>
            <a:ext cx="1946656" cy="291693"/>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1584" b="0" i="0">
                <a:solidFill>
                  <a:srgbClr val="F3F1EA"/>
                </a:solidFill>
                <a:latin typeface="Chalkboard SE"/>
                <a:ea typeface="Hiragino Sans GB"/>
              </a:rPr>
              <a:t>light energy</a:t>
            </a:r>
          </a:p>
        </p:txBody>
      </p:sp>
      <p:sp>
        <p:nvSpPr>
          <p:cNvPr id="37" name="TextBox 36"/>
          <p:cNvSpPr txBox="1"/>
          <p:nvPr/>
        </p:nvSpPr>
        <p:spPr>
          <a:xfrm>
            <a:off x="5503519" y="5825083"/>
            <a:ext cx="1946656" cy="291693"/>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1584" b="0" i="0">
                <a:solidFill>
                  <a:srgbClr val="F3F1EA"/>
                </a:solidFill>
                <a:latin typeface="Chalkboard SE"/>
                <a:ea typeface="Hiragino Sans GB"/>
              </a:rPr>
              <a:t>chloroplasts</a:t>
            </a:r>
          </a:p>
        </p:txBody>
      </p:sp>
      <p:sp>
        <p:nvSpPr>
          <p:cNvPr id="38" name="TextBox 37"/>
          <p:cNvSpPr txBox="1"/>
          <p:nvPr/>
        </p:nvSpPr>
        <p:spPr>
          <a:xfrm>
            <a:off x="7450175" y="5458968"/>
            <a:ext cx="2248408" cy="405130"/>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2200" b="0" i="0">
                <a:solidFill>
                  <a:srgbClr val="F3F1EA"/>
                </a:solidFill>
                <a:latin typeface="Chalkboard SE"/>
                <a:ea typeface="Hiragino Sans GB"/>
              </a:rPr>
              <a:t>organic matter</a:t>
            </a:r>
          </a:p>
        </p:txBody>
      </p:sp>
      <p:sp>
        <p:nvSpPr>
          <p:cNvPr id="39" name="TextBox 38"/>
          <p:cNvSpPr txBox="1"/>
          <p:nvPr/>
        </p:nvSpPr>
        <p:spPr>
          <a:xfrm>
            <a:off x="9698583" y="5458968"/>
            <a:ext cx="419100" cy="405130"/>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2200" b="0" i="0">
                <a:solidFill>
                  <a:srgbClr val="F3F1EA"/>
                </a:solidFill>
                <a:latin typeface="Chalkboard SE"/>
                <a:ea typeface="Hiragino Sans GB"/>
              </a:rPr>
              <a:t>+</a:t>
            </a:r>
          </a:p>
        </p:txBody>
      </p:sp>
      <p:sp>
        <p:nvSpPr>
          <p:cNvPr id="40" name="TextBox 39"/>
          <p:cNvSpPr txBox="1"/>
          <p:nvPr/>
        </p:nvSpPr>
        <p:spPr>
          <a:xfrm>
            <a:off x="10117683" y="5458968"/>
            <a:ext cx="1130808" cy="405130"/>
          </a:xfrm>
          <a:prstGeom prst="rect">
            <a:avLst/>
          </a:prstGeom>
          <a:noFill/>
          <a:ln/>
        </p:spPr>
        <p:txBody>
          <a:bodyPr wrap="none" anchor="t" lIns="25400" rIns="25400" tIns="25400" bIns="25400">
            <a:spAutoFit/>
          </a:bodyPr>
          <a:lstStyle/>
          <a:p>
            <a:pPr algn="ctr">
              <a:lnSpc>
                <a:spcPct val="100000"/>
              </a:lnSpc>
              <a:spcBef>
                <a:spcPts val="0"/>
              </a:spcBef>
              <a:spcAft>
                <a:spcPts val="400"/>
              </a:spcAft>
            </a:pPr>
            <a:r>
              <a:rPr sz="2200" b="0" i="0">
                <a:solidFill>
                  <a:srgbClr val="F3F1EA"/>
                </a:solidFill>
                <a:latin typeface="Chalkboard SE"/>
                <a:ea typeface="Hiragino Sans GB"/>
              </a:rPr>
              <a:t>oxygen</a:t>
            </a:r>
          </a:p>
        </p:txBody>
      </p:sp>
      <p:sp>
        <p:nvSpPr>
          <p:cNvPr id="41" name="TextBox 40"/>
          <p:cNvSpPr txBox="1"/>
          <p:nvPr/>
        </p:nvSpPr>
        <p:spPr>
          <a:xfrm>
            <a:off x="6705294" y="4700016"/>
            <a:ext cx="4754880" cy="365760"/>
          </a:xfrm>
          <a:prstGeom prst="rect">
            <a:avLst/>
          </a:prstGeom>
          <a:noFill/>
          <a:ln/>
        </p:spPr>
        <p:txBody>
          <a:bodyPr wrap="square" anchor="t" lIns="25400" rIns="25400" tIns="25400" bIns="25400">
            <a:spAutoFit/>
          </a:bodyPr>
          <a:lstStyle/>
          <a:p>
            <a:pPr algn="r">
              <a:lnSpc>
                <a:spcPct val="100000"/>
              </a:lnSpc>
              <a:spcBef>
                <a:spcPts val="0"/>
              </a:spcBef>
              <a:spcAft>
                <a:spcPts val="400"/>
              </a:spcAft>
            </a:pPr>
            <a:r>
              <a:rPr sz="1800" b="1" i="0">
                <a:solidFill>
                  <a:srgbClr val="F3F1EA"/>
                </a:solidFill>
                <a:latin typeface="Chalkboard SE"/>
                <a:ea typeface="Hiragino Sans GB"/>
              </a:rPr>
              <a:t>Next lesson: respiration in plants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